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0763467f5449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c9663c6c1948bd"/>
  </p:sldMasterIdLst>
  <p:sldIdLst>
    <p:sldId xmlns:r="http://schemas.openxmlformats.org/officeDocument/2006/relationships" id="256" r:id="R366994ebbcd2441e"/>
    <p:sldId xmlns:r="http://schemas.openxmlformats.org/officeDocument/2006/relationships" id="257" r:id="R042aa8dd44d447e5"/>
    <p:sldId xmlns:r="http://schemas.openxmlformats.org/officeDocument/2006/relationships" id="258" r:id="R76c35189b9c74e87"/>
    <p:sldId xmlns:r="http://schemas.openxmlformats.org/officeDocument/2006/relationships" id="259" r:id="R3d22dc3b35424c13"/>
    <p:sldId xmlns:r="http://schemas.openxmlformats.org/officeDocument/2006/relationships" id="260" r:id="Rc599b378bb844b06"/>
    <p:sldId xmlns:r="http://schemas.openxmlformats.org/officeDocument/2006/relationships" id="261" r:id="R1e9c5238c5e44c4f"/>
    <p:sldId xmlns:r="http://schemas.openxmlformats.org/officeDocument/2006/relationships" id="262" r:id="R855c789069d24a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9663c6c1948bd" /><Relationship Type="http://schemas.openxmlformats.org/officeDocument/2006/relationships/slide" Target="/ppt/slides/slide1.xml" Id="R366994ebbcd2441e" /><Relationship Type="http://schemas.openxmlformats.org/officeDocument/2006/relationships/slide" Target="/ppt/slides/slide2.xml" Id="R042aa8dd44d447e5" /><Relationship Type="http://schemas.openxmlformats.org/officeDocument/2006/relationships/slide" Target="/ppt/slides/slide3.xml" Id="R76c35189b9c74e87" /><Relationship Type="http://schemas.openxmlformats.org/officeDocument/2006/relationships/slide" Target="/ppt/slides/slide4.xml" Id="R3d22dc3b35424c13" /><Relationship Type="http://schemas.openxmlformats.org/officeDocument/2006/relationships/slide" Target="/ppt/slides/slide5.xml" Id="Rc599b378bb844b06" /><Relationship Type="http://schemas.openxmlformats.org/officeDocument/2006/relationships/slide" Target="/ppt/slides/slide6.xml" Id="R1e9c5238c5e44c4f" /><Relationship Type="http://schemas.openxmlformats.org/officeDocument/2006/relationships/slide" Target="/ppt/slides/slide7.xml" Id="R855c789069d24a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743d0e597041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9c6e8dabc4202" /><Relationship Type="http://schemas.openxmlformats.org/officeDocument/2006/relationships/theme" Target="/ppt/slideMasters/theme/theme1.xml" Id="R05defdc9779f40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99c6e8dabc42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952ccf84c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d22afd16d46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77be611ca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49777eded4b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78c9234da44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d105add7548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c2afe2d144a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SARPSBORG BOWLINGSENTER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BOWLINGSENTER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SARPSBORG BOWLINGSENTER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BOWLINGSENTER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BOWLINGSENTER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BOWLINGSENTER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17 065 791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2 664 621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2 169 832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5 698 611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10 747 106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BOWLINGSENTER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HEINE BJERCKE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BOWLINGSENTER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Torsbekkveien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1723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157788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854 570 552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BOWLINGSENTER AS</a:t>
            </a:r>
          </a:p>
        </p:txBody>
      </p:sp>
    </p:spTree>
  </p:cSld>
  <p:clrMapOvr>
    <a:masterClrMapping xmlns:a="http://schemas.openxmlformats.org/drawingml/2006/main"/>
  </p:clrMapOvr>
</p:sld>
</file>