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0ef86565bb46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8c49646fc443da"/>
  </p:sldMasterIdLst>
  <p:sldIdLst>
    <p:sldId xmlns:r="http://schemas.openxmlformats.org/officeDocument/2006/relationships" id="256" r:id="R046d7fc463c04ba7"/>
    <p:sldId xmlns:r="http://schemas.openxmlformats.org/officeDocument/2006/relationships" id="257" r:id="R9038553fe0a64655"/>
    <p:sldId xmlns:r="http://schemas.openxmlformats.org/officeDocument/2006/relationships" id="258" r:id="Raac2b9e5f78e4d65"/>
    <p:sldId xmlns:r="http://schemas.openxmlformats.org/officeDocument/2006/relationships" id="259" r:id="R28177d6498624cc6"/>
    <p:sldId xmlns:r="http://schemas.openxmlformats.org/officeDocument/2006/relationships" id="260" r:id="R2f2c7c056cd14afa"/>
    <p:sldId xmlns:r="http://schemas.openxmlformats.org/officeDocument/2006/relationships" id="261" r:id="R16c97cecec9d428d"/>
    <p:sldId xmlns:r="http://schemas.openxmlformats.org/officeDocument/2006/relationships" id="262" r:id="Rd78af6666763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c49646fc443da" /><Relationship Type="http://schemas.openxmlformats.org/officeDocument/2006/relationships/slide" Target="/ppt/slides/slide1.xml" Id="R046d7fc463c04ba7" /><Relationship Type="http://schemas.openxmlformats.org/officeDocument/2006/relationships/slide" Target="/ppt/slides/slide2.xml" Id="R9038553fe0a64655" /><Relationship Type="http://schemas.openxmlformats.org/officeDocument/2006/relationships/slide" Target="/ppt/slides/slide3.xml" Id="Raac2b9e5f78e4d65" /><Relationship Type="http://schemas.openxmlformats.org/officeDocument/2006/relationships/slide" Target="/ppt/slides/slide4.xml" Id="R28177d6498624cc6" /><Relationship Type="http://schemas.openxmlformats.org/officeDocument/2006/relationships/slide" Target="/ppt/slides/slide5.xml" Id="R2f2c7c056cd14afa" /><Relationship Type="http://schemas.openxmlformats.org/officeDocument/2006/relationships/slide" Target="/ppt/slides/slide6.xml" Id="R16c97cecec9d428d" /><Relationship Type="http://schemas.openxmlformats.org/officeDocument/2006/relationships/slide" Target="/ppt/slides/slide7.xml" Id="Rd78af6666763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ce63a8e11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3801165ac4cc1" /><Relationship Type="http://schemas.openxmlformats.org/officeDocument/2006/relationships/theme" Target="/ppt/slideMasters/theme/theme1.xml" Id="Rb648c4726bd044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03801165ac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20931b76444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8a7abcf6d4d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20ac3acfb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849bc8a2543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5e47fb18d47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9aa98336b45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bab3a9be643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HAVFISKE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HAVFISKE AS ble etablert [år] og holder til i Roan.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1 716 998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7 109 973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ERLING OTTAR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OLAF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7180 Roan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853 679 992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