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3c83495f554f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4e32dc67724962"/>
  </p:sldMasterIdLst>
  <p:sldIdLst>
    <p:sldId xmlns:r="http://schemas.openxmlformats.org/officeDocument/2006/relationships" id="256" r:id="R74608f72bcea4bee"/>
    <p:sldId xmlns:r="http://schemas.openxmlformats.org/officeDocument/2006/relationships" id="257" r:id="Ra7a71c717e1947af"/>
    <p:sldId xmlns:r="http://schemas.openxmlformats.org/officeDocument/2006/relationships" id="258" r:id="R75375b7c52494253"/>
    <p:sldId xmlns:r="http://schemas.openxmlformats.org/officeDocument/2006/relationships" id="259" r:id="R359569b9ddc84317"/>
    <p:sldId xmlns:r="http://schemas.openxmlformats.org/officeDocument/2006/relationships" id="260" r:id="R491e5cce856b4d05"/>
    <p:sldId xmlns:r="http://schemas.openxmlformats.org/officeDocument/2006/relationships" id="261" r:id="Rdcf666001bd3492c"/>
    <p:sldId xmlns:r="http://schemas.openxmlformats.org/officeDocument/2006/relationships" id="262" r:id="Rac29b6924c2846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4e32dc67724962" /><Relationship Type="http://schemas.openxmlformats.org/officeDocument/2006/relationships/slide" Target="/ppt/slides/slide1.xml" Id="R74608f72bcea4bee" /><Relationship Type="http://schemas.openxmlformats.org/officeDocument/2006/relationships/slide" Target="/ppt/slides/slide2.xml" Id="Ra7a71c717e1947af" /><Relationship Type="http://schemas.openxmlformats.org/officeDocument/2006/relationships/slide" Target="/ppt/slides/slide3.xml" Id="R75375b7c52494253" /><Relationship Type="http://schemas.openxmlformats.org/officeDocument/2006/relationships/slide" Target="/ppt/slides/slide4.xml" Id="R359569b9ddc84317" /><Relationship Type="http://schemas.openxmlformats.org/officeDocument/2006/relationships/slide" Target="/ppt/slides/slide5.xml" Id="R491e5cce856b4d05" /><Relationship Type="http://schemas.openxmlformats.org/officeDocument/2006/relationships/slide" Target="/ppt/slides/slide6.xml" Id="Rdcf666001bd3492c" /><Relationship Type="http://schemas.openxmlformats.org/officeDocument/2006/relationships/slide" Target="/ppt/slides/slide7.xml" Id="Rac29b6924c2846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340624d9c40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144bfcced45b2" /><Relationship Type="http://schemas.openxmlformats.org/officeDocument/2006/relationships/theme" Target="/ppt/slideMasters/theme/theme1.xml" Id="R1da0db4c67af4d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6144bfcced45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d47c45bd54c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d206821244e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bd1f7913a4f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d2719944945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d97aea92547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7c09a50a447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447c7217949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F F HAGE OG MILJØ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 F F HAGE OG MILJØ AS ble etablert [år] og holder til i Åros.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147 775 019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15 274 150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16 758 768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27 472 692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50 911 339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FRANZEFOSS GJENVINNING AS  –  62,3 %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FOLLESTAD MASKIN AS  –  31,2 %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FOLLESTAD  –  6,6 %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Smemyrveien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3474 Åros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29 26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853 326 992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F F HAGE OG MILJØ AS</a:t>
            </a:r>
          </a:p>
        </p:txBody>
      </p:sp>
    </p:spTree>
  </p:cSld>
  <p:clrMapOvr>
    <a:masterClrMapping xmlns:a="http://schemas.openxmlformats.org/drawingml/2006/main"/>
  </p:clrMapOvr>
</p:sld>
</file>