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b751578a0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f89d9bed149a8"/>
  </p:sldMasterIdLst>
  <p:sldIdLst>
    <p:sldId xmlns:r="http://schemas.openxmlformats.org/officeDocument/2006/relationships" id="256" r:id="Rc9f0701b0efe49a0"/>
    <p:sldId xmlns:r="http://schemas.openxmlformats.org/officeDocument/2006/relationships" id="257" r:id="Rf51f871778484de0"/>
    <p:sldId xmlns:r="http://schemas.openxmlformats.org/officeDocument/2006/relationships" id="258" r:id="Re815734e2a7345ad"/>
    <p:sldId xmlns:r="http://schemas.openxmlformats.org/officeDocument/2006/relationships" id="259" r:id="R5c10645a2d5d4fcf"/>
    <p:sldId xmlns:r="http://schemas.openxmlformats.org/officeDocument/2006/relationships" id="260" r:id="R026faec6744e460e"/>
    <p:sldId xmlns:r="http://schemas.openxmlformats.org/officeDocument/2006/relationships" id="261" r:id="R46185f870c8f496e"/>
    <p:sldId xmlns:r="http://schemas.openxmlformats.org/officeDocument/2006/relationships" id="262" r:id="Rcd751edf1737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f89d9bed149a8" /><Relationship Type="http://schemas.openxmlformats.org/officeDocument/2006/relationships/slide" Target="/ppt/slides/slide1.xml" Id="Rc9f0701b0efe49a0" /><Relationship Type="http://schemas.openxmlformats.org/officeDocument/2006/relationships/slide" Target="/ppt/slides/slide2.xml" Id="Rf51f871778484de0" /><Relationship Type="http://schemas.openxmlformats.org/officeDocument/2006/relationships/slide" Target="/ppt/slides/slide3.xml" Id="Re815734e2a7345ad" /><Relationship Type="http://schemas.openxmlformats.org/officeDocument/2006/relationships/slide" Target="/ppt/slides/slide4.xml" Id="R5c10645a2d5d4fcf" /><Relationship Type="http://schemas.openxmlformats.org/officeDocument/2006/relationships/slide" Target="/ppt/slides/slide5.xml" Id="R026faec6744e460e" /><Relationship Type="http://schemas.openxmlformats.org/officeDocument/2006/relationships/slide" Target="/ppt/slides/slide6.xml" Id="R46185f870c8f496e" /><Relationship Type="http://schemas.openxmlformats.org/officeDocument/2006/relationships/slide" Target="/ppt/slides/slide7.xml" Id="Rcd751edf1737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6faca3d49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684bd23c24db9" /><Relationship Type="http://schemas.openxmlformats.org/officeDocument/2006/relationships/theme" Target="/ppt/slideMasters/theme/theme1.xml" Id="Rb6e8357c3f1e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684bd23c2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2e463dd3b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13fe0a63f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48275e772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cf042be8e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8aec1647546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420c3af0b47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20d99f7eb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NYDALS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 MASKINSTASJON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47 493 979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Kilhusveien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9402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04 10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853 097 012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NYDALS MASKINSTASJON AS</a:t>
            </a:r>
          </a:p>
        </p:txBody>
      </p:sp>
    </p:spTree>
  </p:cSld>
  <p:clrMapOvr>
    <a:masterClrMapping xmlns:a="http://schemas.openxmlformats.org/drawingml/2006/main"/>
  </p:clrMapOvr>
</p:sld>
</file>