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d77a6f651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67beb080b475d"/>
  </p:sldMasterIdLst>
  <p:sldIdLst>
    <p:sldId xmlns:r="http://schemas.openxmlformats.org/officeDocument/2006/relationships" id="256" r:id="Rd02c87973e9a4090"/>
    <p:sldId xmlns:r="http://schemas.openxmlformats.org/officeDocument/2006/relationships" id="257" r:id="R2ba78b4e4d804294"/>
    <p:sldId xmlns:r="http://schemas.openxmlformats.org/officeDocument/2006/relationships" id="258" r:id="R3d484e2b3051422d"/>
    <p:sldId xmlns:r="http://schemas.openxmlformats.org/officeDocument/2006/relationships" id="259" r:id="Rbf732e631cc34afe"/>
    <p:sldId xmlns:r="http://schemas.openxmlformats.org/officeDocument/2006/relationships" id="260" r:id="R79d8d9fbfdca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67beb080b475d" /><Relationship Type="http://schemas.openxmlformats.org/officeDocument/2006/relationships/slide" Target="/ppt/slides/slide1.xml" Id="Rd02c87973e9a4090" /><Relationship Type="http://schemas.openxmlformats.org/officeDocument/2006/relationships/slide" Target="/ppt/slides/slide2.xml" Id="R2ba78b4e4d804294" /><Relationship Type="http://schemas.openxmlformats.org/officeDocument/2006/relationships/slide" Target="/ppt/slides/slide3.xml" Id="R3d484e2b3051422d" /><Relationship Type="http://schemas.openxmlformats.org/officeDocument/2006/relationships/slide" Target="/ppt/slides/slide4.xml" Id="Rbf732e631cc34afe" /><Relationship Type="http://schemas.openxmlformats.org/officeDocument/2006/relationships/slide" Target="/ppt/slides/slide5.xml" Id="R79d8d9fbfdca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7967c3eae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61bfe84064533" /><Relationship Type="http://schemas.openxmlformats.org/officeDocument/2006/relationships/theme" Target="/ppt/slideMasters/theme/theme1.xml" Id="Rf18481344c7e49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61bfe8406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7f8baed75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bd5dde2e6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c871d9ae46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3a454ee9e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3949b848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MULTIMASKIN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MULTIMASKIN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MULTIMASKIN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MULTIMASKIN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MULTIMASKIN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MULTIMASKIN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853 008 192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MULTIMASKIN AS</a:t>
            </a:r>
          </a:p>
        </p:txBody>
      </p:sp>
    </p:spTree>
  </p:cSld>
  <p:clrMapOvr>
    <a:masterClrMapping xmlns:a="http://schemas.openxmlformats.org/drawingml/2006/main"/>
  </p:clrMapOvr>
</p:sld>
</file>