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7a0d5012e940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7371fdcb74161"/>
  </p:sldMasterIdLst>
  <p:sldIdLst>
    <p:sldId xmlns:r="http://schemas.openxmlformats.org/officeDocument/2006/relationships" id="256" r:id="Rfda070831e694e2d"/>
    <p:sldId xmlns:r="http://schemas.openxmlformats.org/officeDocument/2006/relationships" id="257" r:id="Rda5ce584b8014edb"/>
    <p:sldId xmlns:r="http://schemas.openxmlformats.org/officeDocument/2006/relationships" id="258" r:id="Re1727df5c06447eb"/>
    <p:sldId xmlns:r="http://schemas.openxmlformats.org/officeDocument/2006/relationships" id="259" r:id="Rb43c70c767564d7b"/>
    <p:sldId xmlns:r="http://schemas.openxmlformats.org/officeDocument/2006/relationships" id="260" r:id="Rb98a04b9b3094fd6"/>
    <p:sldId xmlns:r="http://schemas.openxmlformats.org/officeDocument/2006/relationships" id="261" r:id="Rb802976aa5f24263"/>
    <p:sldId xmlns:r="http://schemas.openxmlformats.org/officeDocument/2006/relationships" id="262" r:id="Rad8538c4b4e544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7371fdcb74161" /><Relationship Type="http://schemas.openxmlformats.org/officeDocument/2006/relationships/slide" Target="/ppt/slides/slide1.xml" Id="Rfda070831e694e2d" /><Relationship Type="http://schemas.openxmlformats.org/officeDocument/2006/relationships/slide" Target="/ppt/slides/slide2.xml" Id="Rda5ce584b8014edb" /><Relationship Type="http://schemas.openxmlformats.org/officeDocument/2006/relationships/slide" Target="/ppt/slides/slide3.xml" Id="Re1727df5c06447eb" /><Relationship Type="http://schemas.openxmlformats.org/officeDocument/2006/relationships/slide" Target="/ppt/slides/slide4.xml" Id="Rb43c70c767564d7b" /><Relationship Type="http://schemas.openxmlformats.org/officeDocument/2006/relationships/slide" Target="/ppt/slides/slide5.xml" Id="Rb98a04b9b3094fd6" /><Relationship Type="http://schemas.openxmlformats.org/officeDocument/2006/relationships/slide" Target="/ppt/slides/slide6.xml" Id="Rb802976aa5f24263" /><Relationship Type="http://schemas.openxmlformats.org/officeDocument/2006/relationships/slide" Target="/ppt/slides/slide7.xml" Id="Rad8538c4b4e544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c92208b4343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97128e9444d13" /><Relationship Type="http://schemas.openxmlformats.org/officeDocument/2006/relationships/theme" Target="/ppt/slideMasters/theme/theme1.xml" Id="R28df02cf8f7f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397128e9444d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f5b0e7465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c773acc8a40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c44d4518b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cea01ef24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3fa4d59fb40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feb88391c4d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78aac9801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HOTEL TOLLBODEN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TOLLBODEN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HOTEL TOLLBODEN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TOLLBODEN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TOLLBODEN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TOLLBODEN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43 598 855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2 740 702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2 108 810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2 530 393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13 489 242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TOLLBODEN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CHOICE HOTELS &amp; RESORTS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TOLLBODEN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cc.tollboden@choice.no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www.nordicchoicehotels.no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852 866 322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TOLLBODEN AS</a:t>
            </a:r>
          </a:p>
        </p:txBody>
      </p:sp>
    </p:spTree>
  </p:cSld>
  <p:clrMapOvr>
    <a:masterClrMapping xmlns:a="http://schemas.openxmlformats.org/drawingml/2006/main"/>
  </p:clrMapOvr>
</p:sld>
</file>