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e1556fe8274a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798a4d48334794"/>
  </p:sldMasterIdLst>
  <p:sldIdLst>
    <p:sldId xmlns:r="http://schemas.openxmlformats.org/officeDocument/2006/relationships" id="256" r:id="Ra7623142839847cc"/>
    <p:sldId xmlns:r="http://schemas.openxmlformats.org/officeDocument/2006/relationships" id="257" r:id="R8e98b234358a44ae"/>
    <p:sldId xmlns:r="http://schemas.openxmlformats.org/officeDocument/2006/relationships" id="258" r:id="R5b7b98cca9a74681"/>
    <p:sldId xmlns:r="http://schemas.openxmlformats.org/officeDocument/2006/relationships" id="259" r:id="Rbaae1514d0e44581"/>
    <p:sldId xmlns:r="http://schemas.openxmlformats.org/officeDocument/2006/relationships" id="260" r:id="R62e89708c89246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798a4d48334794" /><Relationship Type="http://schemas.openxmlformats.org/officeDocument/2006/relationships/slide" Target="/ppt/slides/slide1.xml" Id="Ra7623142839847cc" /><Relationship Type="http://schemas.openxmlformats.org/officeDocument/2006/relationships/slide" Target="/ppt/slides/slide2.xml" Id="R8e98b234358a44ae" /><Relationship Type="http://schemas.openxmlformats.org/officeDocument/2006/relationships/slide" Target="/ppt/slides/slide3.xml" Id="R5b7b98cca9a74681" /><Relationship Type="http://schemas.openxmlformats.org/officeDocument/2006/relationships/slide" Target="/ppt/slides/slide4.xml" Id="Rbaae1514d0e44581" /><Relationship Type="http://schemas.openxmlformats.org/officeDocument/2006/relationships/slide" Target="/ppt/slides/slide5.xml" Id="R62e89708c89246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27d1b3186349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b44a84afc4885" /><Relationship Type="http://schemas.openxmlformats.org/officeDocument/2006/relationships/theme" Target="/ppt/slideMasters/theme/theme1.xml" Id="Re003217a1bf649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2b44a84afc48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48dd6ffbe44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2506a7eff44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f67dbaaf843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efdb3792142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ef3f24e2b34e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ANDREASSEN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ANDREASSEN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REGNSKAP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ANDREASSEN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ANDREASSEN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ANDREASSEN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852 301 082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ANDREASSEN REGNSKAP AS</a:t>
            </a:r>
          </a:p>
        </p:txBody>
      </p:sp>
    </p:spTree>
  </p:cSld>
  <p:clrMapOvr>
    <a:masterClrMapping xmlns:a="http://schemas.openxmlformats.org/drawingml/2006/main"/>
  </p:clrMapOvr>
</p:sld>
</file>