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998ac222a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42224fdab40ae"/>
  </p:sldMasterIdLst>
  <p:sldIdLst>
    <p:sldId xmlns:r="http://schemas.openxmlformats.org/officeDocument/2006/relationships" id="256" r:id="R79e26974791c43cf"/>
    <p:sldId xmlns:r="http://schemas.openxmlformats.org/officeDocument/2006/relationships" id="257" r:id="Rb8002f56dc924fdf"/>
    <p:sldId xmlns:r="http://schemas.openxmlformats.org/officeDocument/2006/relationships" id="258" r:id="Rfce49ec5f34545f3"/>
    <p:sldId xmlns:r="http://schemas.openxmlformats.org/officeDocument/2006/relationships" id="259" r:id="Rac87838a562e45a0"/>
    <p:sldId xmlns:r="http://schemas.openxmlformats.org/officeDocument/2006/relationships" id="260" r:id="R23e1201c61044914"/>
    <p:sldId xmlns:r="http://schemas.openxmlformats.org/officeDocument/2006/relationships" id="261" r:id="R64b305ddb4874b6c"/>
    <p:sldId xmlns:r="http://schemas.openxmlformats.org/officeDocument/2006/relationships" id="262" r:id="Rb1e9f922621c42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42224fdab40ae" /><Relationship Type="http://schemas.openxmlformats.org/officeDocument/2006/relationships/slide" Target="/ppt/slides/slide1.xml" Id="R79e26974791c43cf" /><Relationship Type="http://schemas.openxmlformats.org/officeDocument/2006/relationships/slide" Target="/ppt/slides/slide2.xml" Id="Rb8002f56dc924fdf" /><Relationship Type="http://schemas.openxmlformats.org/officeDocument/2006/relationships/slide" Target="/ppt/slides/slide3.xml" Id="Rfce49ec5f34545f3" /><Relationship Type="http://schemas.openxmlformats.org/officeDocument/2006/relationships/slide" Target="/ppt/slides/slide4.xml" Id="Rac87838a562e45a0" /><Relationship Type="http://schemas.openxmlformats.org/officeDocument/2006/relationships/slide" Target="/ppt/slides/slide5.xml" Id="R23e1201c61044914" /><Relationship Type="http://schemas.openxmlformats.org/officeDocument/2006/relationships/slide" Target="/ppt/slides/slide6.xml" Id="R64b305ddb4874b6c" /><Relationship Type="http://schemas.openxmlformats.org/officeDocument/2006/relationships/slide" Target="/ppt/slides/slide7.xml" Id="Rb1e9f922621c42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ccb05076f4a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f9eece511439b" /><Relationship Type="http://schemas.openxmlformats.org/officeDocument/2006/relationships/theme" Target="/ppt/slideMasters/theme/theme1.xml" Id="R743f6ded22f6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f9eece511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9c92f6ee64b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1e50e066042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d10c1093a49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889f5082742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66ff6a336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f20e7197949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ce99b66c04c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PALLEKARMEN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PALLEKARMEN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8 166 536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2 877 418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BJØRKAMO ASTRID M VOLD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 MARIT CATHRINE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Nytrøringen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7089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852 292 652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PALLEKARMEN AS</a:t>
            </a:r>
          </a:p>
        </p:txBody>
      </p:sp>
    </p:spTree>
  </p:cSld>
  <p:clrMapOvr>
    <a:masterClrMapping xmlns:a="http://schemas.openxmlformats.org/drawingml/2006/main"/>
  </p:clrMapOvr>
</p:sld>
</file>