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c79ea8d8c3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cbe9e31f634278"/>
  </p:sldMasterIdLst>
  <p:sldIdLst>
    <p:sldId xmlns:r="http://schemas.openxmlformats.org/officeDocument/2006/relationships" id="256" r:id="R4d67f56ce9c44269"/>
    <p:sldId xmlns:r="http://schemas.openxmlformats.org/officeDocument/2006/relationships" id="257" r:id="Rfc2433db8e374e1e"/>
    <p:sldId xmlns:r="http://schemas.openxmlformats.org/officeDocument/2006/relationships" id="258" r:id="R761f2282c2644bde"/>
    <p:sldId xmlns:r="http://schemas.openxmlformats.org/officeDocument/2006/relationships" id="259" r:id="R9c5d4fde30b24c45"/>
    <p:sldId xmlns:r="http://schemas.openxmlformats.org/officeDocument/2006/relationships" id="260" r:id="Rcfd6fb71ecd74a9a"/>
    <p:sldId xmlns:r="http://schemas.openxmlformats.org/officeDocument/2006/relationships" id="261" r:id="R4c7999cbb1e649cf"/>
    <p:sldId xmlns:r="http://schemas.openxmlformats.org/officeDocument/2006/relationships" id="262" r:id="R01dd512c9b7f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be9e31f634278" /><Relationship Type="http://schemas.openxmlformats.org/officeDocument/2006/relationships/slide" Target="/ppt/slides/slide1.xml" Id="R4d67f56ce9c44269" /><Relationship Type="http://schemas.openxmlformats.org/officeDocument/2006/relationships/slide" Target="/ppt/slides/slide2.xml" Id="Rfc2433db8e374e1e" /><Relationship Type="http://schemas.openxmlformats.org/officeDocument/2006/relationships/slide" Target="/ppt/slides/slide3.xml" Id="R761f2282c2644bde" /><Relationship Type="http://schemas.openxmlformats.org/officeDocument/2006/relationships/slide" Target="/ppt/slides/slide4.xml" Id="R9c5d4fde30b24c45" /><Relationship Type="http://schemas.openxmlformats.org/officeDocument/2006/relationships/slide" Target="/ppt/slides/slide5.xml" Id="Rcfd6fb71ecd74a9a" /><Relationship Type="http://schemas.openxmlformats.org/officeDocument/2006/relationships/slide" Target="/ppt/slides/slide6.xml" Id="R4c7999cbb1e649cf" /><Relationship Type="http://schemas.openxmlformats.org/officeDocument/2006/relationships/slide" Target="/ppt/slides/slide7.xml" Id="R01dd512c9b7f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85a8b39894f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51cd33e15482e" /><Relationship Type="http://schemas.openxmlformats.org/officeDocument/2006/relationships/theme" Target="/ppt/slideMasters/theme/theme1.xml" Id="Rb07822687608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951cd33e15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08f3d73cd42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f02f1aa74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ba3d9752545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c7b15f60c47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e36a0d65f44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570d1c1fa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f49c4f5d6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BETA-INVEST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1 981 135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2 058 178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WIGGO HALVARD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Tonstadbrinken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wiggo.h.johansen@gmail.com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beta-apartments.no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852 057 262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BETA-INVEST AS</a:t>
            </a:r>
          </a:p>
        </p:txBody>
      </p:sp>
    </p:spTree>
  </p:cSld>
  <p:clrMapOvr>
    <a:masterClrMapping xmlns:a="http://schemas.openxmlformats.org/drawingml/2006/main"/>
  </p:clrMapOvr>
</p:sld>
</file>