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5fb8e857f294c0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c1bca00ece24856"/>
  </p:sldMasterIdLst>
  <p:sldIdLst>
    <p:sldId xmlns:r="http://schemas.openxmlformats.org/officeDocument/2006/relationships" id="256" r:id="Rf7f1a32a45294222"/>
    <p:sldId xmlns:r="http://schemas.openxmlformats.org/officeDocument/2006/relationships" id="257" r:id="Rdcb73a9995044790"/>
    <p:sldId xmlns:r="http://schemas.openxmlformats.org/officeDocument/2006/relationships" id="258" r:id="R8f5085b74e624b0a"/>
    <p:sldId xmlns:r="http://schemas.openxmlformats.org/officeDocument/2006/relationships" id="259" r:id="R7b288d55368a46c8"/>
    <p:sldId xmlns:r="http://schemas.openxmlformats.org/officeDocument/2006/relationships" id="260" r:id="R0d38ff92e50144e9"/>
    <p:sldId xmlns:r="http://schemas.openxmlformats.org/officeDocument/2006/relationships" id="261" r:id="Rd694440c7e8f46c0"/>
    <p:sldId xmlns:r="http://schemas.openxmlformats.org/officeDocument/2006/relationships" id="262" r:id="R8826d1503a284a9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1bca00ece24856" /><Relationship Type="http://schemas.openxmlformats.org/officeDocument/2006/relationships/slide" Target="/ppt/slides/slide1.xml" Id="Rf7f1a32a45294222" /><Relationship Type="http://schemas.openxmlformats.org/officeDocument/2006/relationships/slide" Target="/ppt/slides/slide2.xml" Id="Rdcb73a9995044790" /><Relationship Type="http://schemas.openxmlformats.org/officeDocument/2006/relationships/slide" Target="/ppt/slides/slide3.xml" Id="R8f5085b74e624b0a" /><Relationship Type="http://schemas.openxmlformats.org/officeDocument/2006/relationships/slide" Target="/ppt/slides/slide4.xml" Id="R7b288d55368a46c8" /><Relationship Type="http://schemas.openxmlformats.org/officeDocument/2006/relationships/slide" Target="/ppt/slides/slide5.xml" Id="R0d38ff92e50144e9" /><Relationship Type="http://schemas.openxmlformats.org/officeDocument/2006/relationships/slide" Target="/ppt/slides/slide6.xml" Id="Rd694440c7e8f46c0" /><Relationship Type="http://schemas.openxmlformats.org/officeDocument/2006/relationships/slide" Target="/ppt/slides/slide7.xml" Id="R8826d1503a284a9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0926975dd8406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eea093c42e435d" /><Relationship Type="http://schemas.openxmlformats.org/officeDocument/2006/relationships/theme" Target="/ppt/slideMasters/theme/theme1.xml" Id="R647135730eae4f9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3eea093c42e435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49fabca08143d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4503fde1254f0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e4e831a6f342e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c9309655a8424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982457258c449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9845f2bd6f464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fd5b433639436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 1 REGNSKAPSHUSET NORD-NORGE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REGNSKAPSHUSET NORD-NORGE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REGNSKAPSHUSET NORD-NORGE AS ble etablert [år] og holder til i Tromsø.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REGNSKAPSHUSET NORD-NORGE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REGNSKAPSHUSET NORD-NORGE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REGNSKAPSHUSET NORD-NORGE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331 927 958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8 936 664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2 365 595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164 896 529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393 037 877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REGNSKAPSHUSET NORD-NORGE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NORD-NORGE  –  85,0 %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HELGELAND  –  15,0 %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REGNSKAPSHUSET NORD-NORGE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65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9008 Tromsø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77 64 77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post@snnregnskap.no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www.snnregnskap.no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851 987 142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REGNSKAPSHUSET NORD-NORGE AS</a:t>
            </a:r>
          </a:p>
        </p:txBody>
      </p:sp>
    </p:spTree>
  </p:cSld>
  <p:clrMapOvr>
    <a:masterClrMapping xmlns:a="http://schemas.openxmlformats.org/drawingml/2006/main"/>
  </p:clrMapOvr>
</p:sld>
</file>