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63a3601db440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8c8c552d424844"/>
  </p:sldMasterIdLst>
  <p:sldIdLst>
    <p:sldId xmlns:r="http://schemas.openxmlformats.org/officeDocument/2006/relationships" id="256" r:id="R4a587e8338fa4327"/>
    <p:sldId xmlns:r="http://schemas.openxmlformats.org/officeDocument/2006/relationships" id="257" r:id="Rdc89a68e8bce4187"/>
    <p:sldId xmlns:r="http://schemas.openxmlformats.org/officeDocument/2006/relationships" id="258" r:id="Rdcf722a627064524"/>
    <p:sldId xmlns:r="http://schemas.openxmlformats.org/officeDocument/2006/relationships" id="259" r:id="R80699bfd75674c03"/>
    <p:sldId xmlns:r="http://schemas.openxmlformats.org/officeDocument/2006/relationships" id="260" r:id="R6302ef1d594a40e3"/>
    <p:sldId xmlns:r="http://schemas.openxmlformats.org/officeDocument/2006/relationships" id="261" r:id="R5dfca5346bec46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8c8c552d424844" /><Relationship Type="http://schemas.openxmlformats.org/officeDocument/2006/relationships/slide" Target="/ppt/slides/slide1.xml" Id="R4a587e8338fa4327" /><Relationship Type="http://schemas.openxmlformats.org/officeDocument/2006/relationships/slide" Target="/ppt/slides/slide2.xml" Id="Rdc89a68e8bce4187" /><Relationship Type="http://schemas.openxmlformats.org/officeDocument/2006/relationships/slide" Target="/ppt/slides/slide3.xml" Id="Rdcf722a627064524" /><Relationship Type="http://schemas.openxmlformats.org/officeDocument/2006/relationships/slide" Target="/ppt/slides/slide4.xml" Id="R80699bfd75674c03" /><Relationship Type="http://schemas.openxmlformats.org/officeDocument/2006/relationships/slide" Target="/ppt/slides/slide5.xml" Id="R6302ef1d594a40e3" /><Relationship Type="http://schemas.openxmlformats.org/officeDocument/2006/relationships/slide" Target="/ppt/slides/slide6.xml" Id="R5dfca5346bec46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7daf40073142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228e5bf91f4ced" /><Relationship Type="http://schemas.openxmlformats.org/officeDocument/2006/relationships/theme" Target="/ppt/slideMasters/theme/theme1.xml" Id="R5e41c7d9979e46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228e5bf91f4c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d9052032c742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c507f562146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5be6f30f984e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4fbcb4a5b947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3b82f38254b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3ca68396643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MYSEN KORNSILO OG MØLLE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MYSEN KORNSILO OG MØLLE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MYSEN KORNSILO OG MØLLE SA ble etablert [år] og holder til i Mysen.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MYSEN KORNSILO OG MØLLE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MYSEN KORNSILO OG MØLLE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MYSEN KORNSILO OG MØLLE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226 198 798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10 625 154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8 381 475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35 813 413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84 290 466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MYSEN KORNSILO OG MØLLE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Folkenborgveien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1850 Mysen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84 63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post@mkm.no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www.mkm.no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851 970 452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MYSEN KORNSILO OG MØLLE SA</a:t>
            </a:r>
          </a:p>
        </p:txBody>
      </p:sp>
    </p:spTree>
  </p:cSld>
  <p:clrMapOvr>
    <a:masterClrMapping xmlns:a="http://schemas.openxmlformats.org/drawingml/2006/main"/>
  </p:clrMapOvr>
</p:sld>
</file>