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22445a3b3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fccaa99e324b64"/>
  </p:sldMasterIdLst>
  <p:sldIdLst>
    <p:sldId xmlns:r="http://schemas.openxmlformats.org/officeDocument/2006/relationships" id="256" r:id="R59b0d71675a245fc"/>
    <p:sldId xmlns:r="http://schemas.openxmlformats.org/officeDocument/2006/relationships" id="257" r:id="R72daa6277c8747e7"/>
    <p:sldId xmlns:r="http://schemas.openxmlformats.org/officeDocument/2006/relationships" id="258" r:id="R54cc146229314edf"/>
    <p:sldId xmlns:r="http://schemas.openxmlformats.org/officeDocument/2006/relationships" id="259" r:id="Rfbf631e51c984743"/>
    <p:sldId xmlns:r="http://schemas.openxmlformats.org/officeDocument/2006/relationships" id="260" r:id="Rb2d96b44fc634e57"/>
    <p:sldId xmlns:r="http://schemas.openxmlformats.org/officeDocument/2006/relationships" id="261" r:id="R9b0d79cb37b5493c"/>
    <p:sldId xmlns:r="http://schemas.openxmlformats.org/officeDocument/2006/relationships" id="262" r:id="R78ab2f0a6624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ccaa99e324b64" /><Relationship Type="http://schemas.openxmlformats.org/officeDocument/2006/relationships/slide" Target="/ppt/slides/slide1.xml" Id="R59b0d71675a245fc" /><Relationship Type="http://schemas.openxmlformats.org/officeDocument/2006/relationships/slide" Target="/ppt/slides/slide2.xml" Id="R72daa6277c8747e7" /><Relationship Type="http://schemas.openxmlformats.org/officeDocument/2006/relationships/slide" Target="/ppt/slides/slide3.xml" Id="R54cc146229314edf" /><Relationship Type="http://schemas.openxmlformats.org/officeDocument/2006/relationships/slide" Target="/ppt/slides/slide4.xml" Id="Rfbf631e51c984743" /><Relationship Type="http://schemas.openxmlformats.org/officeDocument/2006/relationships/slide" Target="/ppt/slides/slide5.xml" Id="Rb2d96b44fc634e57" /><Relationship Type="http://schemas.openxmlformats.org/officeDocument/2006/relationships/slide" Target="/ppt/slides/slide6.xml" Id="R9b0d79cb37b5493c" /><Relationship Type="http://schemas.openxmlformats.org/officeDocument/2006/relationships/slide" Target="/ppt/slides/slide7.xml" Id="R78ab2f0a6624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e18a0520a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7c4331f3c4473" /><Relationship Type="http://schemas.openxmlformats.org/officeDocument/2006/relationships/theme" Target="/ppt/slideMasters/theme/theme1.xml" Id="R960f97bc347f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7c4331f3c44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eb407158f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40c4688db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6bd122922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564b5e96b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f39c4891d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af64b7b54f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c9e633199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KRINGLEVEIEN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KRINGLEVEIEN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383 387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KNUT HARALD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ØYVIND MERKESNES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Kringleveien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45 11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851 657 622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KRINGLEVEIEN EIENDOM AS</a:t>
            </a:r>
          </a:p>
        </p:txBody>
      </p:sp>
    </p:spTree>
  </p:cSld>
  <p:clrMapOvr>
    <a:masterClrMapping xmlns:a="http://schemas.openxmlformats.org/drawingml/2006/main"/>
  </p:clrMapOvr>
</p:sld>
</file>