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b63345fcbb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0adaa7d424a47"/>
  </p:sldMasterIdLst>
  <p:sldIdLst>
    <p:sldId xmlns:r="http://schemas.openxmlformats.org/officeDocument/2006/relationships" id="256" r:id="R1dc7449eb037421a"/>
    <p:sldId xmlns:r="http://schemas.openxmlformats.org/officeDocument/2006/relationships" id="257" r:id="R068dc94c80f141b9"/>
    <p:sldId xmlns:r="http://schemas.openxmlformats.org/officeDocument/2006/relationships" id="258" r:id="R72c8f4428b694656"/>
    <p:sldId xmlns:r="http://schemas.openxmlformats.org/officeDocument/2006/relationships" id="259" r:id="R25dd9bf1e920428c"/>
    <p:sldId xmlns:r="http://schemas.openxmlformats.org/officeDocument/2006/relationships" id="260" r:id="Rb779aef8802b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0adaa7d424a47" /><Relationship Type="http://schemas.openxmlformats.org/officeDocument/2006/relationships/slide" Target="/ppt/slides/slide1.xml" Id="R1dc7449eb037421a" /><Relationship Type="http://schemas.openxmlformats.org/officeDocument/2006/relationships/slide" Target="/ppt/slides/slide2.xml" Id="R068dc94c80f141b9" /><Relationship Type="http://schemas.openxmlformats.org/officeDocument/2006/relationships/slide" Target="/ppt/slides/slide3.xml" Id="R72c8f4428b694656" /><Relationship Type="http://schemas.openxmlformats.org/officeDocument/2006/relationships/slide" Target="/ppt/slides/slide4.xml" Id="R25dd9bf1e920428c" /><Relationship Type="http://schemas.openxmlformats.org/officeDocument/2006/relationships/slide" Target="/ppt/slides/slide5.xml" Id="Rb779aef8802b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4b0b6c0dd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d20c25fe84a62" /><Relationship Type="http://schemas.openxmlformats.org/officeDocument/2006/relationships/theme" Target="/ppt/slideMasters/theme/theme1.xml" Id="R6d2732c3fb6d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d20c25fe8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6fcdd588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81b69672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ccebf950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c365f1baf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3b527eea2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MICHAEL INFELD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INFELD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 INFELD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INFELD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INFELD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INFELD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851 624 732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INFELD AS</a:t>
            </a:r>
          </a:p>
        </p:txBody>
      </p:sp>
    </p:spTree>
  </p:cSld>
  <p:clrMapOvr>
    <a:masterClrMapping xmlns:a="http://schemas.openxmlformats.org/drawingml/2006/main"/>
  </p:clrMapOvr>
</p:sld>
</file>