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2956ec2b08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c351be4344960"/>
  </p:sldMasterIdLst>
  <p:sldIdLst>
    <p:sldId xmlns:r="http://schemas.openxmlformats.org/officeDocument/2006/relationships" id="256" r:id="R271eb7daa75d4726"/>
    <p:sldId xmlns:r="http://schemas.openxmlformats.org/officeDocument/2006/relationships" id="257" r:id="R9b2c122d6309484f"/>
    <p:sldId xmlns:r="http://schemas.openxmlformats.org/officeDocument/2006/relationships" id="258" r:id="R8be5cef0ae704b48"/>
    <p:sldId xmlns:r="http://schemas.openxmlformats.org/officeDocument/2006/relationships" id="259" r:id="R57d523040cfd455f"/>
    <p:sldId xmlns:r="http://schemas.openxmlformats.org/officeDocument/2006/relationships" id="260" r:id="Rad2250b36bac4aa9"/>
    <p:sldId xmlns:r="http://schemas.openxmlformats.org/officeDocument/2006/relationships" id="261" r:id="R1de8b5da2ae948da"/>
    <p:sldId xmlns:r="http://schemas.openxmlformats.org/officeDocument/2006/relationships" id="262" r:id="R49b9ebe3143b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c351be4344960" /><Relationship Type="http://schemas.openxmlformats.org/officeDocument/2006/relationships/slide" Target="/ppt/slides/slide1.xml" Id="R271eb7daa75d4726" /><Relationship Type="http://schemas.openxmlformats.org/officeDocument/2006/relationships/slide" Target="/ppt/slides/slide2.xml" Id="R9b2c122d6309484f" /><Relationship Type="http://schemas.openxmlformats.org/officeDocument/2006/relationships/slide" Target="/ppt/slides/slide3.xml" Id="R8be5cef0ae704b48" /><Relationship Type="http://schemas.openxmlformats.org/officeDocument/2006/relationships/slide" Target="/ppt/slides/slide4.xml" Id="R57d523040cfd455f" /><Relationship Type="http://schemas.openxmlformats.org/officeDocument/2006/relationships/slide" Target="/ppt/slides/slide5.xml" Id="Rad2250b36bac4aa9" /><Relationship Type="http://schemas.openxmlformats.org/officeDocument/2006/relationships/slide" Target="/ppt/slides/slide6.xml" Id="R1de8b5da2ae948da" /><Relationship Type="http://schemas.openxmlformats.org/officeDocument/2006/relationships/slide" Target="/ppt/slides/slide7.xml" Id="R49b9ebe3143b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c461653d8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6580a19b8454f" /><Relationship Type="http://schemas.openxmlformats.org/officeDocument/2006/relationships/theme" Target="/ppt/slideMasters/theme/theme1.xml" Id="Rec7b7d9c8109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6580a19b845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a78c7e45b47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ac2fe04a5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94a900c10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36c42cf80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3d781717f40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fc868c6b345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929e1f83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NOREP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26 669 964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16 024 364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851 427 872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