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c79040ec204d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cc4d3a081d4e03"/>
  </p:sldMasterIdLst>
  <p:sldIdLst>
    <p:sldId xmlns:r="http://schemas.openxmlformats.org/officeDocument/2006/relationships" id="256" r:id="R4794dcb79d3e4193"/>
    <p:sldId xmlns:r="http://schemas.openxmlformats.org/officeDocument/2006/relationships" id="257" r:id="R3881d77fdf2e427d"/>
    <p:sldId xmlns:r="http://schemas.openxmlformats.org/officeDocument/2006/relationships" id="258" r:id="R4af70db929e0404b"/>
    <p:sldId xmlns:r="http://schemas.openxmlformats.org/officeDocument/2006/relationships" id="259" r:id="R34b41d0b204a4915"/>
    <p:sldId xmlns:r="http://schemas.openxmlformats.org/officeDocument/2006/relationships" id="260" r:id="R44ac646c74014a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cc4d3a081d4e03" /><Relationship Type="http://schemas.openxmlformats.org/officeDocument/2006/relationships/slide" Target="/ppt/slides/slide1.xml" Id="R4794dcb79d3e4193" /><Relationship Type="http://schemas.openxmlformats.org/officeDocument/2006/relationships/slide" Target="/ppt/slides/slide2.xml" Id="R3881d77fdf2e427d" /><Relationship Type="http://schemas.openxmlformats.org/officeDocument/2006/relationships/slide" Target="/ppt/slides/slide3.xml" Id="R4af70db929e0404b" /><Relationship Type="http://schemas.openxmlformats.org/officeDocument/2006/relationships/slide" Target="/ppt/slides/slide4.xml" Id="R34b41d0b204a4915" /><Relationship Type="http://schemas.openxmlformats.org/officeDocument/2006/relationships/slide" Target="/ppt/slides/slide5.xml" Id="R44ac646c74014a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669be0bc054a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86cc6c48d4703" /><Relationship Type="http://schemas.openxmlformats.org/officeDocument/2006/relationships/theme" Target="/ppt/slideMasters/theme/theme1.xml" Id="R804a47b566524a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a86cc6c48d47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3d90772f44f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7e3f9c51346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b2746cc9c48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edf03b9fe46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73d26360548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CASA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CASA INTERIØR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850 449 082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INTERIØR AS</a:t>
            </a:r>
          </a:p>
        </p:txBody>
      </p:sp>
    </p:spTree>
  </p:cSld>
  <p:clrMapOvr>
    <a:masterClrMapping xmlns:a="http://schemas.openxmlformats.org/drawingml/2006/main"/>
  </p:clrMapOvr>
</p:sld>
</file>