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12bb3d28945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4f130fa115472f"/>
  </p:sldMasterIdLst>
  <p:sldIdLst>
    <p:sldId xmlns:r="http://schemas.openxmlformats.org/officeDocument/2006/relationships" id="256" r:id="R4d099abfb1b44954"/>
    <p:sldId xmlns:r="http://schemas.openxmlformats.org/officeDocument/2006/relationships" id="257" r:id="R22ea210039a84844"/>
    <p:sldId xmlns:r="http://schemas.openxmlformats.org/officeDocument/2006/relationships" id="258" r:id="R89b5d596d1e34156"/>
    <p:sldId xmlns:r="http://schemas.openxmlformats.org/officeDocument/2006/relationships" id="259" r:id="R297581e8df164d81"/>
    <p:sldId xmlns:r="http://schemas.openxmlformats.org/officeDocument/2006/relationships" id="260" r:id="Rc12d85a9134f4cbd"/>
    <p:sldId xmlns:r="http://schemas.openxmlformats.org/officeDocument/2006/relationships" id="261" r:id="R3fa0b97be3b3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f130fa115472f" /><Relationship Type="http://schemas.openxmlformats.org/officeDocument/2006/relationships/slide" Target="/ppt/slides/slide1.xml" Id="R4d099abfb1b44954" /><Relationship Type="http://schemas.openxmlformats.org/officeDocument/2006/relationships/slide" Target="/ppt/slides/slide2.xml" Id="R22ea210039a84844" /><Relationship Type="http://schemas.openxmlformats.org/officeDocument/2006/relationships/slide" Target="/ppt/slides/slide3.xml" Id="R89b5d596d1e34156" /><Relationship Type="http://schemas.openxmlformats.org/officeDocument/2006/relationships/slide" Target="/ppt/slides/slide4.xml" Id="R297581e8df164d81" /><Relationship Type="http://schemas.openxmlformats.org/officeDocument/2006/relationships/slide" Target="/ppt/slides/slide5.xml" Id="Rc12d85a9134f4cbd" /><Relationship Type="http://schemas.openxmlformats.org/officeDocument/2006/relationships/slide" Target="/ppt/slides/slide6.xml" Id="R3fa0b97be3b3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970dad513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849f4ec34b9b" /><Relationship Type="http://schemas.openxmlformats.org/officeDocument/2006/relationships/theme" Target="/ppt/slideMasters/theme/theme1.xml" Id="Rf3f6bdcabf35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c849f4ec34b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687dd6ae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1923c2ddc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8ca52f9fa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5808657fd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45dcb573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bf4abc981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GAUSTABLIKK APPARTEMENT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GAUSTABLIKK APPARTEMENT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3 416 241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6 444 217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850 336 342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GAUSTABLIKK APPARTEMENT</a:t>
            </a:r>
          </a:p>
        </p:txBody>
      </p:sp>
    </p:spTree>
  </p:cSld>
  <p:clrMapOvr>
    <a:masterClrMapping xmlns:a="http://schemas.openxmlformats.org/drawingml/2006/main"/>
  </p:clrMapOvr>
</p:sld>
</file>