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3d7fe1e1545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f9375e65e4cfe"/>
  </p:sldMasterIdLst>
  <p:sldIdLst>
    <p:sldId xmlns:r="http://schemas.openxmlformats.org/officeDocument/2006/relationships" id="256" r:id="Re38eb1e86b4548d6"/>
    <p:sldId xmlns:r="http://schemas.openxmlformats.org/officeDocument/2006/relationships" id="257" r:id="R3a88c675927c4e59"/>
    <p:sldId xmlns:r="http://schemas.openxmlformats.org/officeDocument/2006/relationships" id="258" r:id="R6085d79e20ca48b2"/>
    <p:sldId xmlns:r="http://schemas.openxmlformats.org/officeDocument/2006/relationships" id="259" r:id="R8ac4330e541a460b"/>
    <p:sldId xmlns:r="http://schemas.openxmlformats.org/officeDocument/2006/relationships" id="260" r:id="R0cf389734f7a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f9375e65e4cfe" /><Relationship Type="http://schemas.openxmlformats.org/officeDocument/2006/relationships/slide" Target="/ppt/slides/slide1.xml" Id="Re38eb1e86b4548d6" /><Relationship Type="http://schemas.openxmlformats.org/officeDocument/2006/relationships/slide" Target="/ppt/slides/slide2.xml" Id="R3a88c675927c4e59" /><Relationship Type="http://schemas.openxmlformats.org/officeDocument/2006/relationships/slide" Target="/ppt/slides/slide3.xml" Id="R6085d79e20ca48b2" /><Relationship Type="http://schemas.openxmlformats.org/officeDocument/2006/relationships/slide" Target="/ppt/slides/slide4.xml" Id="R8ac4330e541a460b" /><Relationship Type="http://schemas.openxmlformats.org/officeDocument/2006/relationships/slide" Target="/ppt/slides/slide5.xml" Id="R0cf389734f7a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5126b1de7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7287128f34a45" /><Relationship Type="http://schemas.openxmlformats.org/officeDocument/2006/relationships/theme" Target="/ppt/slideMasters/theme/theme1.xml" Id="R8f11bcb215c3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97287128f3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270622177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9f58a101d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0e70c5dac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fb1abc8b0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90a744136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SKARPHEDIN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SKARPHEDIN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SKARPHEDIN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SKARPHEDIN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SKARPHEDIN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SKARPHEDIN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850 061 602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SKARPHEDIN AS</a:t>
            </a:r>
          </a:p>
        </p:txBody>
      </p:sp>
    </p:spTree>
  </p:cSld>
  <p:clrMapOvr>
    <a:masterClrMapping xmlns:a="http://schemas.openxmlformats.org/drawingml/2006/main"/>
  </p:clrMapOvr>
</p:sld>
</file>