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f11fd16c504e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5a8342bde7486b"/>
  </p:sldMasterIdLst>
  <p:sldIdLst>
    <p:sldId xmlns:r="http://schemas.openxmlformats.org/officeDocument/2006/relationships" id="256" r:id="Ra16b6db83a294745"/>
    <p:sldId xmlns:r="http://schemas.openxmlformats.org/officeDocument/2006/relationships" id="257" r:id="Re50b66b975db4c29"/>
    <p:sldId xmlns:r="http://schemas.openxmlformats.org/officeDocument/2006/relationships" id="258" r:id="Refceed12668d4e88"/>
    <p:sldId xmlns:r="http://schemas.openxmlformats.org/officeDocument/2006/relationships" id="259" r:id="R48c8e57864184b9d"/>
    <p:sldId xmlns:r="http://schemas.openxmlformats.org/officeDocument/2006/relationships" id="260" r:id="Rd9f9581ae03f4501"/>
    <p:sldId xmlns:r="http://schemas.openxmlformats.org/officeDocument/2006/relationships" id="261" r:id="R79dc56eb127547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5a8342bde7486b" /><Relationship Type="http://schemas.openxmlformats.org/officeDocument/2006/relationships/slide" Target="/ppt/slides/slide1.xml" Id="Ra16b6db83a294745" /><Relationship Type="http://schemas.openxmlformats.org/officeDocument/2006/relationships/slide" Target="/ppt/slides/slide2.xml" Id="Re50b66b975db4c29" /><Relationship Type="http://schemas.openxmlformats.org/officeDocument/2006/relationships/slide" Target="/ppt/slides/slide3.xml" Id="Refceed12668d4e88" /><Relationship Type="http://schemas.openxmlformats.org/officeDocument/2006/relationships/slide" Target="/ppt/slides/slide4.xml" Id="R48c8e57864184b9d" /><Relationship Type="http://schemas.openxmlformats.org/officeDocument/2006/relationships/slide" Target="/ppt/slides/slide5.xml" Id="Rd9f9581ae03f4501" /><Relationship Type="http://schemas.openxmlformats.org/officeDocument/2006/relationships/slide" Target="/ppt/slides/slide6.xml" Id="R79dc56eb127547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fbf95e30b4c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43e1312be44b2" /><Relationship Type="http://schemas.openxmlformats.org/officeDocument/2006/relationships/theme" Target="/ppt/slideMasters/theme/theme1.xml" Id="Rc7be75e2a8924b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343e1312be44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37559a23f48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0fd2b510e4a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d4f615a1649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7d35c7ae749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0ef02ae5c43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ca41d387645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AMMERUDKOLLEN BORETTSLAG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AMMERUDKOLLEN BORETTSLAG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AMMERUDKOLLEN BORETTSLAG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AMMERUDKOLLEN BORETTSLAG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AMMERUDKOLLEN BORETTSLAG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AMMERUDKOLLEN BORETTSLAG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26 904 715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8 252 208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3 264 805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−19 981 202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81 172 688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AMMERUDKOLLEN BORETTSLAG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OBOS, Standardveien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86 55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ammerudkollen@styrerommet.no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www.obos.no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848 809 152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AMMERUDKOLLEN BORETTSLAG</a:t>
            </a:r>
          </a:p>
        </p:txBody>
      </p:sp>
    </p:spTree>
  </p:cSld>
  <p:clrMapOvr>
    <a:masterClrMapping xmlns:a="http://schemas.openxmlformats.org/drawingml/2006/main"/>
  </p:clrMapOvr>
</p:sld>
</file>