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2d3e037e85e4a2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32caa663ba34f97"/>
  </p:sldMasterIdLst>
  <p:sldIdLst>
    <p:sldId xmlns:r="http://schemas.openxmlformats.org/officeDocument/2006/relationships" id="256" r:id="R11b477b9f8ab4e4f"/>
    <p:sldId xmlns:r="http://schemas.openxmlformats.org/officeDocument/2006/relationships" id="257" r:id="R8d3765aa1edf4afb"/>
    <p:sldId xmlns:r="http://schemas.openxmlformats.org/officeDocument/2006/relationships" id="258" r:id="Rd4c6afd3df1441f4"/>
    <p:sldId xmlns:r="http://schemas.openxmlformats.org/officeDocument/2006/relationships" id="259" r:id="R472c033fea264912"/>
    <p:sldId xmlns:r="http://schemas.openxmlformats.org/officeDocument/2006/relationships" id="260" r:id="R1ebf4bb153564a9e"/>
    <p:sldId xmlns:r="http://schemas.openxmlformats.org/officeDocument/2006/relationships" id="261" r:id="R917e3bdddd7e49f7"/>
    <p:sldId xmlns:r="http://schemas.openxmlformats.org/officeDocument/2006/relationships" id="262" r:id="R4e7760cea1e6493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32caa663ba34f97" /><Relationship Type="http://schemas.openxmlformats.org/officeDocument/2006/relationships/slide" Target="/ppt/slides/slide1.xml" Id="R11b477b9f8ab4e4f" /><Relationship Type="http://schemas.openxmlformats.org/officeDocument/2006/relationships/slide" Target="/ppt/slides/slide2.xml" Id="R8d3765aa1edf4afb" /><Relationship Type="http://schemas.openxmlformats.org/officeDocument/2006/relationships/slide" Target="/ppt/slides/slide3.xml" Id="Rd4c6afd3df1441f4" /><Relationship Type="http://schemas.openxmlformats.org/officeDocument/2006/relationships/slide" Target="/ppt/slides/slide4.xml" Id="R472c033fea264912" /><Relationship Type="http://schemas.openxmlformats.org/officeDocument/2006/relationships/slide" Target="/ppt/slides/slide5.xml" Id="R1ebf4bb153564a9e" /><Relationship Type="http://schemas.openxmlformats.org/officeDocument/2006/relationships/slide" Target="/ppt/slides/slide6.xml" Id="R917e3bdddd7e49f7" /><Relationship Type="http://schemas.openxmlformats.org/officeDocument/2006/relationships/slide" Target="/ppt/slides/slide7.xml" Id="R4e7760cea1e6493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8c7d0aac51d42a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6509e145fd4685" /><Relationship Type="http://schemas.openxmlformats.org/officeDocument/2006/relationships/theme" Target="/ppt/slideMasters/theme/theme1.xml" Id="R86f7ae6bd66c4e4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b6509e145fd468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2192c0bb6d410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c80714a54845a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96c46415e04b1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08882ffbaf4ce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36b077170a446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31cf7e80d344e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073b3558714d1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CENA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CENA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CENA AS ble etablert [år] og holder til i Hvitsten.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CENA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CENA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CENA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−934 812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−12 773 876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894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CENA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JEBSEN ERIK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CENA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Hvitstenveien 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1545 Hvitsten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848 099 422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CENA AS</a:t>
            </a:r>
          </a:p>
        </p:txBody>
      </p:sp>
    </p:spTree>
  </p:cSld>
  <p:clrMapOvr>
    <a:masterClrMapping xmlns:a="http://schemas.openxmlformats.org/drawingml/2006/main"/>
  </p:clrMapOvr>
</p:sld>
</file>