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496f5867774b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1822f2d8a14e72"/>
  </p:sldMasterIdLst>
  <p:sldIdLst>
    <p:sldId xmlns:r="http://schemas.openxmlformats.org/officeDocument/2006/relationships" id="256" r:id="Rdfb970eeb32a48a9"/>
    <p:sldId xmlns:r="http://schemas.openxmlformats.org/officeDocument/2006/relationships" id="257" r:id="Rb72cb3c5d02a4f7d"/>
    <p:sldId xmlns:r="http://schemas.openxmlformats.org/officeDocument/2006/relationships" id="258" r:id="Rb9f82e1a371b4a5b"/>
    <p:sldId xmlns:r="http://schemas.openxmlformats.org/officeDocument/2006/relationships" id="259" r:id="R209c187a45724011"/>
    <p:sldId xmlns:r="http://schemas.openxmlformats.org/officeDocument/2006/relationships" id="260" r:id="R6b0b8c1b78ab433f"/>
    <p:sldId xmlns:r="http://schemas.openxmlformats.org/officeDocument/2006/relationships" id="261" r:id="R5802a89b82d34cc3"/>
    <p:sldId xmlns:r="http://schemas.openxmlformats.org/officeDocument/2006/relationships" id="262" r:id="Rf34f7c1abf8b4d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1822f2d8a14e72" /><Relationship Type="http://schemas.openxmlformats.org/officeDocument/2006/relationships/slide" Target="/ppt/slides/slide1.xml" Id="Rdfb970eeb32a48a9" /><Relationship Type="http://schemas.openxmlformats.org/officeDocument/2006/relationships/slide" Target="/ppt/slides/slide2.xml" Id="Rb72cb3c5d02a4f7d" /><Relationship Type="http://schemas.openxmlformats.org/officeDocument/2006/relationships/slide" Target="/ppt/slides/slide3.xml" Id="Rb9f82e1a371b4a5b" /><Relationship Type="http://schemas.openxmlformats.org/officeDocument/2006/relationships/slide" Target="/ppt/slides/slide4.xml" Id="R209c187a45724011" /><Relationship Type="http://schemas.openxmlformats.org/officeDocument/2006/relationships/slide" Target="/ppt/slides/slide5.xml" Id="R6b0b8c1b78ab433f" /><Relationship Type="http://schemas.openxmlformats.org/officeDocument/2006/relationships/slide" Target="/ppt/slides/slide6.xml" Id="R5802a89b82d34cc3" /><Relationship Type="http://schemas.openxmlformats.org/officeDocument/2006/relationships/slide" Target="/ppt/slides/slide7.xml" Id="Rf34f7c1abf8b4d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5337745e6649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ca659c0074aca" /><Relationship Type="http://schemas.openxmlformats.org/officeDocument/2006/relationships/theme" Target="/ppt/slideMasters/theme/theme1.xml" Id="R148b8e7ac8d443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1ca659c0074a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c9c51706041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03003e9dd4e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3afce11414b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c207b5f484b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d65c2a33c47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d7b480a3048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9648c24f9a4b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ANDERSEN FONTANA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FONTANA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ANDERSEN FONTANA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FONTANA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FONTANA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FONTANA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138 502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146 711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179 362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FONTANA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FONTANA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Konglungveien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78 76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848 049 182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ANDERSEN FONTANA AS</a:t>
            </a:r>
          </a:p>
        </p:txBody>
      </p:sp>
    </p:spTree>
  </p:cSld>
  <p:clrMapOvr>
    <a:masterClrMapping xmlns:a="http://schemas.openxmlformats.org/drawingml/2006/main"/>
  </p:clrMapOvr>
</p:sld>
</file>