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f4bc65537042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89bf910ee54d23"/>
  </p:sldMasterIdLst>
  <p:sldIdLst>
    <p:sldId xmlns:r="http://schemas.openxmlformats.org/officeDocument/2006/relationships" id="256" r:id="R50d3fa17721c4615"/>
    <p:sldId xmlns:r="http://schemas.openxmlformats.org/officeDocument/2006/relationships" id="257" r:id="R3bf435af03a54e78"/>
    <p:sldId xmlns:r="http://schemas.openxmlformats.org/officeDocument/2006/relationships" id="258" r:id="R9ce7c5ea138d4caf"/>
    <p:sldId xmlns:r="http://schemas.openxmlformats.org/officeDocument/2006/relationships" id="259" r:id="R8a89928195f44b18"/>
    <p:sldId xmlns:r="http://schemas.openxmlformats.org/officeDocument/2006/relationships" id="260" r:id="Rce4b4517df6b4c5d"/>
    <p:sldId xmlns:r="http://schemas.openxmlformats.org/officeDocument/2006/relationships" id="261" r:id="R2b4791c514394c62"/>
    <p:sldId xmlns:r="http://schemas.openxmlformats.org/officeDocument/2006/relationships" id="262" r:id="R01eaee2a4e7243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89bf910ee54d23" /><Relationship Type="http://schemas.openxmlformats.org/officeDocument/2006/relationships/slide" Target="/ppt/slides/slide1.xml" Id="R50d3fa17721c4615" /><Relationship Type="http://schemas.openxmlformats.org/officeDocument/2006/relationships/slide" Target="/ppt/slides/slide2.xml" Id="R3bf435af03a54e78" /><Relationship Type="http://schemas.openxmlformats.org/officeDocument/2006/relationships/slide" Target="/ppt/slides/slide3.xml" Id="R9ce7c5ea138d4caf" /><Relationship Type="http://schemas.openxmlformats.org/officeDocument/2006/relationships/slide" Target="/ppt/slides/slide4.xml" Id="R8a89928195f44b18" /><Relationship Type="http://schemas.openxmlformats.org/officeDocument/2006/relationships/slide" Target="/ppt/slides/slide5.xml" Id="Rce4b4517df6b4c5d" /><Relationship Type="http://schemas.openxmlformats.org/officeDocument/2006/relationships/slide" Target="/ppt/slides/slide6.xml" Id="R2b4791c514394c62" /><Relationship Type="http://schemas.openxmlformats.org/officeDocument/2006/relationships/slide" Target="/ppt/slides/slide7.xml" Id="R01eaee2a4e7243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20d6de397548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c34b76d904cb7" /><Relationship Type="http://schemas.openxmlformats.org/officeDocument/2006/relationships/theme" Target="/ppt/slideMasters/theme/theme1.xml" Id="Rac1ffa56ff4943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8c34b76d904c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da093f10d46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4afef534343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50fb3dddb41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aa020366e4e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ef330528f49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109166efe4d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81141c6cc47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STAVSJØ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STAVSJØ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STAVSJØ INVEST AS ble etablert [år] og holder til i Hommelvik.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STAVSJØ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STAVSJØ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STAVSJØ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2 476 772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141 211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−200 678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1 598 400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9 310 267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STAVSJØ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MAGNE NERLAND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STAVSJØ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Stavsjøvegen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97 52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idehytta@idehytta.no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847 677 562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STAVSJØ INVEST AS</a:t>
            </a:r>
          </a:p>
        </p:txBody>
      </p:sp>
    </p:spTree>
  </p:cSld>
  <p:clrMapOvr>
    <a:masterClrMapping xmlns:a="http://schemas.openxmlformats.org/drawingml/2006/main"/>
  </p:clrMapOvr>
</p:sld>
</file>