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2bbbcc8cf549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5a32335ef3469c"/>
  </p:sldMasterIdLst>
  <p:sldIdLst>
    <p:sldId xmlns:r="http://schemas.openxmlformats.org/officeDocument/2006/relationships" id="256" r:id="R2d6a52395add49a1"/>
    <p:sldId xmlns:r="http://schemas.openxmlformats.org/officeDocument/2006/relationships" id="257" r:id="R7b21795636a34075"/>
    <p:sldId xmlns:r="http://schemas.openxmlformats.org/officeDocument/2006/relationships" id="258" r:id="R013c0985ea644243"/>
    <p:sldId xmlns:r="http://schemas.openxmlformats.org/officeDocument/2006/relationships" id="259" r:id="R6b9fba7d57e146b4"/>
    <p:sldId xmlns:r="http://schemas.openxmlformats.org/officeDocument/2006/relationships" id="260" r:id="R84fcffc080924b9b"/>
    <p:sldId xmlns:r="http://schemas.openxmlformats.org/officeDocument/2006/relationships" id="261" r:id="Rc4a7b75a69644abd"/>
    <p:sldId xmlns:r="http://schemas.openxmlformats.org/officeDocument/2006/relationships" id="262" r:id="Rc822c7d9e18743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5a32335ef3469c" /><Relationship Type="http://schemas.openxmlformats.org/officeDocument/2006/relationships/slide" Target="/ppt/slides/slide1.xml" Id="R2d6a52395add49a1" /><Relationship Type="http://schemas.openxmlformats.org/officeDocument/2006/relationships/slide" Target="/ppt/slides/slide2.xml" Id="R7b21795636a34075" /><Relationship Type="http://schemas.openxmlformats.org/officeDocument/2006/relationships/slide" Target="/ppt/slides/slide3.xml" Id="R013c0985ea644243" /><Relationship Type="http://schemas.openxmlformats.org/officeDocument/2006/relationships/slide" Target="/ppt/slides/slide4.xml" Id="R6b9fba7d57e146b4" /><Relationship Type="http://schemas.openxmlformats.org/officeDocument/2006/relationships/slide" Target="/ppt/slides/slide5.xml" Id="R84fcffc080924b9b" /><Relationship Type="http://schemas.openxmlformats.org/officeDocument/2006/relationships/slide" Target="/ppt/slides/slide6.xml" Id="Rc4a7b75a69644abd" /><Relationship Type="http://schemas.openxmlformats.org/officeDocument/2006/relationships/slide" Target="/ppt/slides/slide7.xml" Id="Rc822c7d9e18743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cd43e104fc4e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9f49fa4bd48b9" /><Relationship Type="http://schemas.openxmlformats.org/officeDocument/2006/relationships/theme" Target="/ppt/slideMasters/theme/theme1.xml" Id="R0663a2d4065442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49f49fa4bd48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f023d83d5c43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0055e384840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ea498ba5748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aad58a96c47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185ba989347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1868496f94e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c6476f6d7249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SKARBØ &amp; 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SKARBØ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SKARBØ &amp; Co AS ble etablert [år] og holder til i Vatne.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SKARBØ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SKARBØ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SKARBØ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31 481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SKARBØ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SKARBØ KJELL INGE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SKARBØ NORLAUG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SKARBØ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Vatnefjordvegen 662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6265 Vatne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847 210 672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SKARBØ &amp; Co AS</a:t>
            </a:r>
          </a:p>
        </p:txBody>
      </p:sp>
    </p:spTree>
  </p:cSld>
  <p:clrMapOvr>
    <a:masterClrMapping xmlns:a="http://schemas.openxmlformats.org/drawingml/2006/main"/>
  </p:clrMapOvr>
</p:sld>
</file>