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890c1f0f4d47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e8fe6d08cb49cf"/>
  </p:sldMasterIdLst>
  <p:sldIdLst>
    <p:sldId xmlns:r="http://schemas.openxmlformats.org/officeDocument/2006/relationships" id="256" r:id="R2bbe57ec0d7e48cd"/>
    <p:sldId xmlns:r="http://schemas.openxmlformats.org/officeDocument/2006/relationships" id="257" r:id="R1b45484dc90d4378"/>
    <p:sldId xmlns:r="http://schemas.openxmlformats.org/officeDocument/2006/relationships" id="258" r:id="R12aacdcc3c424435"/>
    <p:sldId xmlns:r="http://schemas.openxmlformats.org/officeDocument/2006/relationships" id="259" r:id="R74a0fd13c7a344dd"/>
    <p:sldId xmlns:r="http://schemas.openxmlformats.org/officeDocument/2006/relationships" id="260" r:id="R72e06d8518f9449e"/>
    <p:sldId xmlns:r="http://schemas.openxmlformats.org/officeDocument/2006/relationships" id="261" r:id="Rf761921eb8e744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8fe6d08cb49cf" /><Relationship Type="http://schemas.openxmlformats.org/officeDocument/2006/relationships/slide" Target="/ppt/slides/slide1.xml" Id="R2bbe57ec0d7e48cd" /><Relationship Type="http://schemas.openxmlformats.org/officeDocument/2006/relationships/slide" Target="/ppt/slides/slide2.xml" Id="R1b45484dc90d4378" /><Relationship Type="http://schemas.openxmlformats.org/officeDocument/2006/relationships/slide" Target="/ppt/slides/slide3.xml" Id="R12aacdcc3c424435" /><Relationship Type="http://schemas.openxmlformats.org/officeDocument/2006/relationships/slide" Target="/ppt/slides/slide4.xml" Id="R74a0fd13c7a344dd" /><Relationship Type="http://schemas.openxmlformats.org/officeDocument/2006/relationships/slide" Target="/ppt/slides/slide5.xml" Id="R72e06d8518f9449e" /><Relationship Type="http://schemas.openxmlformats.org/officeDocument/2006/relationships/slide" Target="/ppt/slides/slide6.xml" Id="Rf761921eb8e744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591b4b5e124a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28035e0dbe4bdb" /><Relationship Type="http://schemas.openxmlformats.org/officeDocument/2006/relationships/theme" Target="/ppt/slideMasters/theme/theme1.xml" Id="R37d34701539542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28035e0dbe4b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32ffa3dc7746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a212c57f247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2cba3ee0a412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d2d79c00b84f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26480317145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b4edfad60c4e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BORETTSLAGET SUNNMØRG 1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SUNNMØRG 1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BORETTSLAGET SUNNMØRG 1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SUNNMØRG 1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SUNNMØRG 1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SUNNMØRG 1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1 109 808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111 579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−319 280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2 122 403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SUNNMØRG 1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Innspurten 11C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23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firmapost@obf.no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www.obf.no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846 782 842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BORETTSLAGET SUNNMØRG 1</a:t>
            </a:r>
          </a:p>
        </p:txBody>
      </p:sp>
    </p:spTree>
  </p:cSld>
  <p:clrMapOvr>
    <a:masterClrMapping xmlns:a="http://schemas.openxmlformats.org/drawingml/2006/main"/>
  </p:clrMapOvr>
</p:sld>
</file>