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f0ac1844bea043b1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62b0b35f7f5a48de"/>
  </p:sldMasterIdLst>
  <p:sldIdLst>
    <p:sldId xmlns:r="http://schemas.openxmlformats.org/officeDocument/2006/relationships" id="256" r:id="R23d85a594a404738"/>
    <p:sldId xmlns:r="http://schemas.openxmlformats.org/officeDocument/2006/relationships" id="257" r:id="Rcaf4707d0e2e4a42"/>
    <p:sldId xmlns:r="http://schemas.openxmlformats.org/officeDocument/2006/relationships" id="258" r:id="R26b1dc6364644fe1"/>
    <p:sldId xmlns:r="http://schemas.openxmlformats.org/officeDocument/2006/relationships" id="259" r:id="R1b661ed2587c4097"/>
    <p:sldId xmlns:r="http://schemas.openxmlformats.org/officeDocument/2006/relationships" id="260" r:id="R0d897021235f4870"/>
    <p:sldId xmlns:r="http://schemas.openxmlformats.org/officeDocument/2006/relationships" id="261" r:id="Rf3196a13307c4762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62b0b35f7f5a48de" /><Relationship Type="http://schemas.openxmlformats.org/officeDocument/2006/relationships/slide" Target="/ppt/slides/slide1.xml" Id="R23d85a594a404738" /><Relationship Type="http://schemas.openxmlformats.org/officeDocument/2006/relationships/slide" Target="/ppt/slides/slide2.xml" Id="Rcaf4707d0e2e4a42" /><Relationship Type="http://schemas.openxmlformats.org/officeDocument/2006/relationships/slide" Target="/ppt/slides/slide3.xml" Id="R26b1dc6364644fe1" /><Relationship Type="http://schemas.openxmlformats.org/officeDocument/2006/relationships/slide" Target="/ppt/slides/slide4.xml" Id="R1b661ed2587c4097" /><Relationship Type="http://schemas.openxmlformats.org/officeDocument/2006/relationships/slide" Target="/ppt/slides/slide5.xml" Id="R0d897021235f4870" /><Relationship Type="http://schemas.openxmlformats.org/officeDocument/2006/relationships/slide" Target="/ppt/slides/slide6.xml" Id="Rf3196a13307c4762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df3d18d982254e5c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a94b651e1cf48f3" /><Relationship Type="http://schemas.openxmlformats.org/officeDocument/2006/relationships/theme" Target="/ppt/slideMasters/theme/theme1.xml" Id="R99a7b1c18c204bff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0a94b651e1cf48f3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08d57e853cb4d73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6afe7a94a1e4582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3a5e9ef6c5044e0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45a2bc0895a4b4b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9bfbdbeb1384140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b96501f1dd640f3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SORTLAND ENTREPRENØR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SORTLAND ENTREPRENØR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SORTLAND ENTREPRENØR AS ble etablert [år] og holder til i Sortland.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SORTLAND ENTREPRENØR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SORTLAND ENTREPRENØR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SORTLAND ENTREPRENØR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KRONSTEIN ENTREPRENØR AS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SORTLAND ENTREPRENØR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Markveien 18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8402 Sortland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846 625 992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SORTLAND ENTREPRENØR AS</a:t>
            </a:r>
          </a:p>
        </p:txBody>
      </p:sp>
    </p:spTree>
  </p:cSld>
  <p:clrMapOvr>
    <a:masterClrMapping xmlns:a="http://schemas.openxmlformats.org/drawingml/2006/main"/>
  </p:clrMapOvr>
</p:sld>
</file>