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4f455a0a4249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6e70ef2c1f47da"/>
  </p:sldMasterIdLst>
  <p:sldIdLst>
    <p:sldId xmlns:r="http://schemas.openxmlformats.org/officeDocument/2006/relationships" id="256" r:id="R1d3662f44ea74b47"/>
    <p:sldId xmlns:r="http://schemas.openxmlformats.org/officeDocument/2006/relationships" id="257" r:id="Rcc33afa4e8dd4564"/>
    <p:sldId xmlns:r="http://schemas.openxmlformats.org/officeDocument/2006/relationships" id="258" r:id="Rdda527699e6149fb"/>
    <p:sldId xmlns:r="http://schemas.openxmlformats.org/officeDocument/2006/relationships" id="259" r:id="R15822769af104256"/>
    <p:sldId xmlns:r="http://schemas.openxmlformats.org/officeDocument/2006/relationships" id="260" r:id="R72f5c59023024e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6e70ef2c1f47da" /><Relationship Type="http://schemas.openxmlformats.org/officeDocument/2006/relationships/slide" Target="/ppt/slides/slide1.xml" Id="R1d3662f44ea74b47" /><Relationship Type="http://schemas.openxmlformats.org/officeDocument/2006/relationships/slide" Target="/ppt/slides/slide2.xml" Id="Rcc33afa4e8dd4564" /><Relationship Type="http://schemas.openxmlformats.org/officeDocument/2006/relationships/slide" Target="/ppt/slides/slide3.xml" Id="Rdda527699e6149fb" /><Relationship Type="http://schemas.openxmlformats.org/officeDocument/2006/relationships/slide" Target="/ppt/slides/slide4.xml" Id="R15822769af104256" /><Relationship Type="http://schemas.openxmlformats.org/officeDocument/2006/relationships/slide" Target="/ppt/slides/slide5.xml" Id="R72f5c59023024e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d951593c9743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c55b148734bd1" /><Relationship Type="http://schemas.openxmlformats.org/officeDocument/2006/relationships/theme" Target="/ppt/slideMasters/theme/theme1.xml" Id="Rb22ecae19a2c49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bc55b148734b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424741c234b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17f25a4d64f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1ce98f7094d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d9677462348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93ece869140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FLATANGER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FLATANGER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FLATANGER KOMMUNE ble etablert [år] og holder til i Flatanger.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FLATANGER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FLATANGER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FLATANGER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Miljøbygget, Lauvsnes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7770 Flatanger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63 65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postmottak@flatanger.kommune.no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www.flatanger.kommune.no/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845 153 272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FLATANGER KOMMUNE</a:t>
            </a:r>
          </a:p>
        </p:txBody>
      </p:sp>
    </p:spTree>
  </p:cSld>
  <p:clrMapOvr>
    <a:masterClrMapping xmlns:a="http://schemas.openxmlformats.org/drawingml/2006/main"/>
  </p:clrMapOvr>
</p:sld>
</file>