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6a2774f7aa46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7c132a9088475b"/>
  </p:sldMasterIdLst>
  <p:sldIdLst>
    <p:sldId xmlns:r="http://schemas.openxmlformats.org/officeDocument/2006/relationships" id="256" r:id="R7514f042a5a34200"/>
    <p:sldId xmlns:r="http://schemas.openxmlformats.org/officeDocument/2006/relationships" id="257" r:id="R0e1dc4bd97994e12"/>
    <p:sldId xmlns:r="http://schemas.openxmlformats.org/officeDocument/2006/relationships" id="258" r:id="R3b391af76c1c4dee"/>
    <p:sldId xmlns:r="http://schemas.openxmlformats.org/officeDocument/2006/relationships" id="259" r:id="R90bdbb6ab4cc4b3f"/>
    <p:sldId xmlns:r="http://schemas.openxmlformats.org/officeDocument/2006/relationships" id="260" r:id="R7979392d2b9d42a5"/>
    <p:sldId xmlns:r="http://schemas.openxmlformats.org/officeDocument/2006/relationships" id="261" r:id="R1dfb7e3b3d7241cd"/>
    <p:sldId xmlns:r="http://schemas.openxmlformats.org/officeDocument/2006/relationships" id="262" r:id="R5ce557b9edb04b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7c132a9088475b" /><Relationship Type="http://schemas.openxmlformats.org/officeDocument/2006/relationships/slide" Target="/ppt/slides/slide1.xml" Id="R7514f042a5a34200" /><Relationship Type="http://schemas.openxmlformats.org/officeDocument/2006/relationships/slide" Target="/ppt/slides/slide2.xml" Id="R0e1dc4bd97994e12" /><Relationship Type="http://schemas.openxmlformats.org/officeDocument/2006/relationships/slide" Target="/ppt/slides/slide3.xml" Id="R3b391af76c1c4dee" /><Relationship Type="http://schemas.openxmlformats.org/officeDocument/2006/relationships/slide" Target="/ppt/slides/slide4.xml" Id="R90bdbb6ab4cc4b3f" /><Relationship Type="http://schemas.openxmlformats.org/officeDocument/2006/relationships/slide" Target="/ppt/slides/slide5.xml" Id="R7979392d2b9d42a5" /><Relationship Type="http://schemas.openxmlformats.org/officeDocument/2006/relationships/slide" Target="/ppt/slides/slide6.xml" Id="R1dfb7e3b3d7241cd" /><Relationship Type="http://schemas.openxmlformats.org/officeDocument/2006/relationships/slide" Target="/ppt/slides/slide7.xml" Id="R5ce557b9edb04b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a8d98ee6db47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6016a81bea47db" /><Relationship Type="http://schemas.openxmlformats.org/officeDocument/2006/relationships/theme" Target="/ppt/slideMasters/theme/theme1.xml" Id="R34de91edfe8d46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6016a81bea47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a7edfbdaab41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f2fde4273d47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9f49620dd347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2c6f6aa81247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abc94f3d0c41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4c04b528e944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e42fce778b49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RØYSETH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RØYSETH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RØYSETH AS ble etablert [år] og holder til i Naustdal.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RØYSETH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RØYSETH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RØYSETH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−61 166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−5 956 984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3 987 605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11 137 358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RØYSETH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 RØYSETH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RØYSETH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Jobakkevegen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6817 Naustdal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81 85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845 069 042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RØYSETH AS</a:t>
            </a:r>
          </a:p>
        </p:txBody>
      </p:sp>
    </p:spTree>
  </p:cSld>
  <p:clrMapOvr>
    <a:masterClrMapping xmlns:a="http://schemas.openxmlformats.org/drawingml/2006/main"/>
  </p:clrMapOvr>
</p:sld>
</file>