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a253cf7cb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0658090b94e48"/>
  </p:sldMasterIdLst>
  <p:sldIdLst>
    <p:sldId xmlns:r="http://schemas.openxmlformats.org/officeDocument/2006/relationships" id="256" r:id="R2b1643b304e0421e"/>
    <p:sldId xmlns:r="http://schemas.openxmlformats.org/officeDocument/2006/relationships" id="257" r:id="Ra07001ad06714dbe"/>
    <p:sldId xmlns:r="http://schemas.openxmlformats.org/officeDocument/2006/relationships" id="258" r:id="R6806884125c04cfa"/>
    <p:sldId xmlns:r="http://schemas.openxmlformats.org/officeDocument/2006/relationships" id="259" r:id="R0c39c364c832437d"/>
    <p:sldId xmlns:r="http://schemas.openxmlformats.org/officeDocument/2006/relationships" id="260" r:id="R16f768fa53df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0658090b94e48" /><Relationship Type="http://schemas.openxmlformats.org/officeDocument/2006/relationships/slide" Target="/ppt/slides/slide1.xml" Id="R2b1643b304e0421e" /><Relationship Type="http://schemas.openxmlformats.org/officeDocument/2006/relationships/slide" Target="/ppt/slides/slide2.xml" Id="Ra07001ad06714dbe" /><Relationship Type="http://schemas.openxmlformats.org/officeDocument/2006/relationships/slide" Target="/ppt/slides/slide3.xml" Id="R6806884125c04cfa" /><Relationship Type="http://schemas.openxmlformats.org/officeDocument/2006/relationships/slide" Target="/ppt/slides/slide4.xml" Id="R0c39c364c832437d" /><Relationship Type="http://schemas.openxmlformats.org/officeDocument/2006/relationships/slide" Target="/ppt/slides/slide5.xml" Id="R16f768fa53df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8dd22c4b0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c37ed91d04b9e" /><Relationship Type="http://schemas.openxmlformats.org/officeDocument/2006/relationships/theme" Target="/ppt/slideMasters/theme/theme1.xml" Id="R6245a63f0519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ec37ed91d0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613d50fb54a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198930c60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8c9d0b6ce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e0b013ad9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e2f0aca1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SHIP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SHIP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845 044 252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SHIP CONSULT AS</a:t>
            </a:r>
          </a:p>
        </p:txBody>
      </p:sp>
    </p:spTree>
  </p:cSld>
  <p:clrMapOvr>
    <a:masterClrMapping xmlns:a="http://schemas.openxmlformats.org/drawingml/2006/main"/>
  </p:clrMapOvr>
</p:sld>
</file>