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e835cfa172e45e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3a90bac72394de8"/>
  </p:sldMasterIdLst>
  <p:sldIdLst>
    <p:sldId xmlns:r="http://schemas.openxmlformats.org/officeDocument/2006/relationships" id="256" r:id="Radcc6f8526e74d3b"/>
    <p:sldId xmlns:r="http://schemas.openxmlformats.org/officeDocument/2006/relationships" id="257" r:id="R01815db6de354f71"/>
    <p:sldId xmlns:r="http://schemas.openxmlformats.org/officeDocument/2006/relationships" id="258" r:id="Rb9c8123744434e83"/>
    <p:sldId xmlns:r="http://schemas.openxmlformats.org/officeDocument/2006/relationships" id="259" r:id="R2733b650f5254a62"/>
    <p:sldId xmlns:r="http://schemas.openxmlformats.org/officeDocument/2006/relationships" id="260" r:id="Rf2bdd926e89c4a3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3a90bac72394de8" /><Relationship Type="http://schemas.openxmlformats.org/officeDocument/2006/relationships/slide" Target="/ppt/slides/slide1.xml" Id="Radcc6f8526e74d3b" /><Relationship Type="http://schemas.openxmlformats.org/officeDocument/2006/relationships/slide" Target="/ppt/slides/slide2.xml" Id="R01815db6de354f71" /><Relationship Type="http://schemas.openxmlformats.org/officeDocument/2006/relationships/slide" Target="/ppt/slides/slide3.xml" Id="Rb9c8123744434e83" /><Relationship Type="http://schemas.openxmlformats.org/officeDocument/2006/relationships/slide" Target="/ppt/slides/slide4.xml" Id="R2733b650f5254a62" /><Relationship Type="http://schemas.openxmlformats.org/officeDocument/2006/relationships/slide" Target="/ppt/slides/slide5.xml" Id="Rf2bdd926e89c4a3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0365a5b9beb49b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56f9a3def04792" /><Relationship Type="http://schemas.openxmlformats.org/officeDocument/2006/relationships/theme" Target="/ppt/slideMasters/theme/theme1.xml" Id="Raef24c65b18e42d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956f9a3def0479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79cf1b152540f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bb65d5f218487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5396d6322c48d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6da7e468a342f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ed04576ba14fc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AS DRIFT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DRIFT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 DRIFT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DRIFT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DRIFT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DRIFT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844 871 902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DRIFT</a:t>
            </a:r>
          </a:p>
        </p:txBody>
      </p:sp>
    </p:spTree>
  </p:cSld>
  <p:clrMapOvr>
    <a:masterClrMapping xmlns:a="http://schemas.openxmlformats.org/drawingml/2006/main"/>
  </p:clrMapOvr>
</p:sld>
</file>