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20e6f9b5ca40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53f33a3d234fcd"/>
  </p:sldMasterIdLst>
  <p:sldIdLst>
    <p:sldId xmlns:r="http://schemas.openxmlformats.org/officeDocument/2006/relationships" id="256" r:id="Rec1de664fe2f4d0f"/>
    <p:sldId xmlns:r="http://schemas.openxmlformats.org/officeDocument/2006/relationships" id="257" r:id="R2c68ce9e3fe145d0"/>
    <p:sldId xmlns:r="http://schemas.openxmlformats.org/officeDocument/2006/relationships" id="258" r:id="R7f1f4c81b6ac4ad0"/>
    <p:sldId xmlns:r="http://schemas.openxmlformats.org/officeDocument/2006/relationships" id="259" r:id="R31306642b3474df6"/>
    <p:sldId xmlns:r="http://schemas.openxmlformats.org/officeDocument/2006/relationships" id="260" r:id="R5e097ddce0c94140"/>
    <p:sldId xmlns:r="http://schemas.openxmlformats.org/officeDocument/2006/relationships" id="261" r:id="R4a11d5eb2a464772"/>
    <p:sldId xmlns:r="http://schemas.openxmlformats.org/officeDocument/2006/relationships" id="262" r:id="R3d646b18a9344d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53f33a3d234fcd" /><Relationship Type="http://schemas.openxmlformats.org/officeDocument/2006/relationships/slide" Target="/ppt/slides/slide1.xml" Id="Rec1de664fe2f4d0f" /><Relationship Type="http://schemas.openxmlformats.org/officeDocument/2006/relationships/slide" Target="/ppt/slides/slide2.xml" Id="R2c68ce9e3fe145d0" /><Relationship Type="http://schemas.openxmlformats.org/officeDocument/2006/relationships/slide" Target="/ppt/slides/slide3.xml" Id="R7f1f4c81b6ac4ad0" /><Relationship Type="http://schemas.openxmlformats.org/officeDocument/2006/relationships/slide" Target="/ppt/slides/slide4.xml" Id="R31306642b3474df6" /><Relationship Type="http://schemas.openxmlformats.org/officeDocument/2006/relationships/slide" Target="/ppt/slides/slide5.xml" Id="R5e097ddce0c94140" /><Relationship Type="http://schemas.openxmlformats.org/officeDocument/2006/relationships/slide" Target="/ppt/slides/slide6.xml" Id="R4a11d5eb2a464772" /><Relationship Type="http://schemas.openxmlformats.org/officeDocument/2006/relationships/slide" Target="/ppt/slides/slide7.xml" Id="R3d646b18a9344d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3490617b604a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c9fd4181ae4424" /><Relationship Type="http://schemas.openxmlformats.org/officeDocument/2006/relationships/theme" Target="/ppt/slideMasters/theme/theme1.xml" Id="Rab669ee66f3449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c9fd4181ae44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74a204fc94f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df608c94654e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6b8918ecec44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a3b582e4744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4ea9a70b0346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9b9823e4ff4d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c390329db49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SOLØR ØKONOMI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SOLØR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SOLØR ØKONOMI AS ble etablert [år] og holder til i Flisa.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SOLØR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SOLØR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SOLØR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2 627 754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−105 867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−119 875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650 267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SOLØR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MORTEN SANDLIE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SOLØR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Kaffegata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2270 Flisa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95 46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844 710 232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SOLØR ØKONOMI AS</a:t>
            </a:r>
          </a:p>
        </p:txBody>
      </p:sp>
    </p:spTree>
  </p:cSld>
  <p:clrMapOvr>
    <a:masterClrMapping xmlns:a="http://schemas.openxmlformats.org/drawingml/2006/main"/>
  </p:clrMapOvr>
</p:sld>
</file>