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ad14ef8b1045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534859d6c34119"/>
  </p:sldMasterIdLst>
  <p:sldIdLst>
    <p:sldId xmlns:r="http://schemas.openxmlformats.org/officeDocument/2006/relationships" id="256" r:id="Re9d5b12d1984425d"/>
    <p:sldId xmlns:r="http://schemas.openxmlformats.org/officeDocument/2006/relationships" id="257" r:id="R064fd62bee8d4944"/>
    <p:sldId xmlns:r="http://schemas.openxmlformats.org/officeDocument/2006/relationships" id="258" r:id="R32bc47edff174690"/>
    <p:sldId xmlns:r="http://schemas.openxmlformats.org/officeDocument/2006/relationships" id="259" r:id="R0aa31a27d90740f5"/>
    <p:sldId xmlns:r="http://schemas.openxmlformats.org/officeDocument/2006/relationships" id="260" r:id="Rb452735fd90d42f4"/>
    <p:sldId xmlns:r="http://schemas.openxmlformats.org/officeDocument/2006/relationships" id="261" r:id="R07b755ada61b449b"/>
    <p:sldId xmlns:r="http://schemas.openxmlformats.org/officeDocument/2006/relationships" id="262" r:id="Rf48b6593c1df4a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534859d6c34119" /><Relationship Type="http://schemas.openxmlformats.org/officeDocument/2006/relationships/slide" Target="/ppt/slides/slide1.xml" Id="Re9d5b12d1984425d" /><Relationship Type="http://schemas.openxmlformats.org/officeDocument/2006/relationships/slide" Target="/ppt/slides/slide2.xml" Id="R064fd62bee8d4944" /><Relationship Type="http://schemas.openxmlformats.org/officeDocument/2006/relationships/slide" Target="/ppt/slides/slide3.xml" Id="R32bc47edff174690" /><Relationship Type="http://schemas.openxmlformats.org/officeDocument/2006/relationships/slide" Target="/ppt/slides/slide4.xml" Id="R0aa31a27d90740f5" /><Relationship Type="http://schemas.openxmlformats.org/officeDocument/2006/relationships/slide" Target="/ppt/slides/slide5.xml" Id="Rb452735fd90d42f4" /><Relationship Type="http://schemas.openxmlformats.org/officeDocument/2006/relationships/slide" Target="/ppt/slides/slide6.xml" Id="R07b755ada61b449b" /><Relationship Type="http://schemas.openxmlformats.org/officeDocument/2006/relationships/slide" Target="/ppt/slides/slide7.xml" Id="Rf48b6593c1df4a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9bb57d5cda41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a646bdfd742e5" /><Relationship Type="http://schemas.openxmlformats.org/officeDocument/2006/relationships/theme" Target="/ppt/slideMasters/theme/theme1.xml" Id="Ra28daa4e689d45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6a646bdfd742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cd59d3b584d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c156ab44c47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7854f87cf4c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b95c51bc94e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c96ff523141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c20c5e5964e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fd176268d41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 ASBJØRNSENS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ASBJØRNSENS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ASBJØRNSENS EIENDOM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ASBJØRNSENS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ASBJØRNSENS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ASBJØRNSENS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5 992 714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4 820 827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10 838 741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18 841 707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67 807 778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ASBJØRNSENS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ASBJØRNSEN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ASBJØRNSENS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Dronningens gate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4608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14 41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844 017 472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ASBJØRNSENS EIENDOM AS</a:t>
            </a:r>
          </a:p>
        </p:txBody>
      </p:sp>
    </p:spTree>
  </p:cSld>
  <p:clrMapOvr>
    <a:masterClrMapping xmlns:a="http://schemas.openxmlformats.org/drawingml/2006/main"/>
  </p:clrMapOvr>
</p:sld>
</file>