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0ccd9ee63846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ebad7a2dba45d6"/>
  </p:sldMasterIdLst>
  <p:sldIdLst>
    <p:sldId xmlns:r="http://schemas.openxmlformats.org/officeDocument/2006/relationships" id="256" r:id="Rdfc09397a23341f2"/>
    <p:sldId xmlns:r="http://schemas.openxmlformats.org/officeDocument/2006/relationships" id="257" r:id="R42942eea840b41e6"/>
    <p:sldId xmlns:r="http://schemas.openxmlformats.org/officeDocument/2006/relationships" id="258" r:id="Re030c7095565460a"/>
    <p:sldId xmlns:r="http://schemas.openxmlformats.org/officeDocument/2006/relationships" id="259" r:id="R046146c46799459f"/>
    <p:sldId xmlns:r="http://schemas.openxmlformats.org/officeDocument/2006/relationships" id="260" r:id="R0e3046256d754ae9"/>
    <p:sldId xmlns:r="http://schemas.openxmlformats.org/officeDocument/2006/relationships" id="261" r:id="Rc7c6c46521df4d85"/>
    <p:sldId xmlns:r="http://schemas.openxmlformats.org/officeDocument/2006/relationships" id="262" r:id="R2ed5decd13cd47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ebad7a2dba45d6" /><Relationship Type="http://schemas.openxmlformats.org/officeDocument/2006/relationships/slide" Target="/ppt/slides/slide1.xml" Id="Rdfc09397a23341f2" /><Relationship Type="http://schemas.openxmlformats.org/officeDocument/2006/relationships/slide" Target="/ppt/slides/slide2.xml" Id="R42942eea840b41e6" /><Relationship Type="http://schemas.openxmlformats.org/officeDocument/2006/relationships/slide" Target="/ppt/slides/slide3.xml" Id="Re030c7095565460a" /><Relationship Type="http://schemas.openxmlformats.org/officeDocument/2006/relationships/slide" Target="/ppt/slides/slide4.xml" Id="R046146c46799459f" /><Relationship Type="http://schemas.openxmlformats.org/officeDocument/2006/relationships/slide" Target="/ppt/slides/slide5.xml" Id="R0e3046256d754ae9" /><Relationship Type="http://schemas.openxmlformats.org/officeDocument/2006/relationships/slide" Target="/ppt/slides/slide6.xml" Id="Rc7c6c46521df4d85" /><Relationship Type="http://schemas.openxmlformats.org/officeDocument/2006/relationships/slide" Target="/ppt/slides/slide7.xml" Id="R2ed5decd13cd47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547c5483143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7b7ff8e67490d" /><Relationship Type="http://schemas.openxmlformats.org/officeDocument/2006/relationships/theme" Target="/ppt/slideMasters/theme/theme1.xml" Id="Rad7fe7bb0eaa4f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e7b7ff8e6749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d1e8a57f145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0719a2ef943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b29d2d69747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47211db5b41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b3ff232fb48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cdd370faf45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9706f344f40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INFO-REGNSKAP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INFO-REGNSKAP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INFO-REGNSKAP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INFO-REGNSKAP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INFO-REGNSKAP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INFO-REGNSKAP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3 573 021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1 038 432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812 849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314 001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1 015 357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INFO-REGNSKAP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REGNSKAPSHUSET SMN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INFO-REGNSKAP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843 551 882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INFO-REGNSKAP AS</a:t>
            </a:r>
          </a:p>
        </p:txBody>
      </p:sp>
    </p:spTree>
  </p:cSld>
  <p:clrMapOvr>
    <a:masterClrMapping xmlns:a="http://schemas.openxmlformats.org/drawingml/2006/main"/>
  </p:clrMapOvr>
</p:sld>
</file>