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98d469d9a441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e99520ce8b4fc4"/>
  </p:sldMasterIdLst>
  <p:sldIdLst>
    <p:sldId xmlns:r="http://schemas.openxmlformats.org/officeDocument/2006/relationships" id="256" r:id="R011236322416401e"/>
    <p:sldId xmlns:r="http://schemas.openxmlformats.org/officeDocument/2006/relationships" id="257" r:id="Rba8d05512eff4111"/>
    <p:sldId xmlns:r="http://schemas.openxmlformats.org/officeDocument/2006/relationships" id="258" r:id="R3c7ba1e1ec2e4621"/>
    <p:sldId xmlns:r="http://schemas.openxmlformats.org/officeDocument/2006/relationships" id="259" r:id="R1e037057c4c1420f"/>
    <p:sldId xmlns:r="http://schemas.openxmlformats.org/officeDocument/2006/relationships" id="260" r:id="R38015e4f2fd1439f"/>
    <p:sldId xmlns:r="http://schemas.openxmlformats.org/officeDocument/2006/relationships" id="261" r:id="R58aa9b0d5d25413f"/>
    <p:sldId xmlns:r="http://schemas.openxmlformats.org/officeDocument/2006/relationships" id="262" r:id="Rac9d0ed048564b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e99520ce8b4fc4" /><Relationship Type="http://schemas.openxmlformats.org/officeDocument/2006/relationships/slide" Target="/ppt/slides/slide1.xml" Id="R011236322416401e" /><Relationship Type="http://schemas.openxmlformats.org/officeDocument/2006/relationships/slide" Target="/ppt/slides/slide2.xml" Id="Rba8d05512eff4111" /><Relationship Type="http://schemas.openxmlformats.org/officeDocument/2006/relationships/slide" Target="/ppt/slides/slide3.xml" Id="R3c7ba1e1ec2e4621" /><Relationship Type="http://schemas.openxmlformats.org/officeDocument/2006/relationships/slide" Target="/ppt/slides/slide4.xml" Id="R1e037057c4c1420f" /><Relationship Type="http://schemas.openxmlformats.org/officeDocument/2006/relationships/slide" Target="/ppt/slides/slide5.xml" Id="R38015e4f2fd1439f" /><Relationship Type="http://schemas.openxmlformats.org/officeDocument/2006/relationships/slide" Target="/ppt/slides/slide6.xml" Id="R58aa9b0d5d25413f" /><Relationship Type="http://schemas.openxmlformats.org/officeDocument/2006/relationships/slide" Target="/ppt/slides/slide7.xml" Id="Rac9d0ed048564b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9f9e5b52f4d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2dca312e64b5f" /><Relationship Type="http://schemas.openxmlformats.org/officeDocument/2006/relationships/theme" Target="/ppt/slideMasters/theme/theme1.xml" Id="Rb3899f253e8f4f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92dca312e64b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201e22c2eb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5a32380164b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9db1a599b4a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12f6ede50945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7269e000d42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83e26148644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5af8f878149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NESJØ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NESJØ TRANSPORT AS ble etablert [år] og holder til i 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3 391 144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−296 589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−47 969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1 681 831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NESJØ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7630 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843 087 612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NESJØ TRANSPORT AS</a:t>
            </a:r>
          </a:p>
        </p:txBody>
      </p:sp>
    </p:spTree>
  </p:cSld>
  <p:clrMapOvr>
    <a:masterClrMapping xmlns:a="http://schemas.openxmlformats.org/drawingml/2006/main"/>
  </p:clrMapOvr>
</p:sld>
</file>