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ed766294f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0322299c64708"/>
  </p:sldMasterIdLst>
  <p:sldIdLst>
    <p:sldId xmlns:r="http://schemas.openxmlformats.org/officeDocument/2006/relationships" id="256" r:id="Rde0d00367adb4364"/>
    <p:sldId xmlns:r="http://schemas.openxmlformats.org/officeDocument/2006/relationships" id="257" r:id="R51dafe7c4eec40af"/>
    <p:sldId xmlns:r="http://schemas.openxmlformats.org/officeDocument/2006/relationships" id="258" r:id="Rf43c1386ecc84e66"/>
    <p:sldId xmlns:r="http://schemas.openxmlformats.org/officeDocument/2006/relationships" id="259" r:id="Rd5a899969c034f6b"/>
    <p:sldId xmlns:r="http://schemas.openxmlformats.org/officeDocument/2006/relationships" id="260" r:id="R84c4b57aaf834334"/>
    <p:sldId xmlns:r="http://schemas.openxmlformats.org/officeDocument/2006/relationships" id="261" r:id="R0aa0f97149be4d4c"/>
    <p:sldId xmlns:r="http://schemas.openxmlformats.org/officeDocument/2006/relationships" id="262" r:id="R85e5ed0b8228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0322299c64708" /><Relationship Type="http://schemas.openxmlformats.org/officeDocument/2006/relationships/slide" Target="/ppt/slides/slide1.xml" Id="Rde0d00367adb4364" /><Relationship Type="http://schemas.openxmlformats.org/officeDocument/2006/relationships/slide" Target="/ppt/slides/slide2.xml" Id="R51dafe7c4eec40af" /><Relationship Type="http://schemas.openxmlformats.org/officeDocument/2006/relationships/slide" Target="/ppt/slides/slide3.xml" Id="Rf43c1386ecc84e66" /><Relationship Type="http://schemas.openxmlformats.org/officeDocument/2006/relationships/slide" Target="/ppt/slides/slide4.xml" Id="Rd5a899969c034f6b" /><Relationship Type="http://schemas.openxmlformats.org/officeDocument/2006/relationships/slide" Target="/ppt/slides/slide5.xml" Id="R84c4b57aaf834334" /><Relationship Type="http://schemas.openxmlformats.org/officeDocument/2006/relationships/slide" Target="/ppt/slides/slide6.xml" Id="R0aa0f97149be4d4c" /><Relationship Type="http://schemas.openxmlformats.org/officeDocument/2006/relationships/slide" Target="/ppt/slides/slide7.xml" Id="R85e5ed0b8228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a40a0aa77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cfbc154474520" /><Relationship Type="http://schemas.openxmlformats.org/officeDocument/2006/relationships/theme" Target="/ppt/slideMasters/theme/theme1.xml" Id="Rcb1008e83e1247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cfbc15447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ae791b1bf41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95383ba7d45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7f119d374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a212e800949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062d5f98c40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d7c9ac01144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97277f18148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35 286 284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4 170 609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3 414 870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22 260 290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LERVIK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Vessøra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842 722 012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