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0d69d940c74a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be75b7d7a2468b"/>
  </p:sldMasterIdLst>
  <p:sldIdLst>
    <p:sldId xmlns:r="http://schemas.openxmlformats.org/officeDocument/2006/relationships" id="256" r:id="Rf378dd4091594a84"/>
    <p:sldId xmlns:r="http://schemas.openxmlformats.org/officeDocument/2006/relationships" id="257" r:id="R984672926fa048d7"/>
    <p:sldId xmlns:r="http://schemas.openxmlformats.org/officeDocument/2006/relationships" id="258" r:id="R54ca353a9f834401"/>
    <p:sldId xmlns:r="http://schemas.openxmlformats.org/officeDocument/2006/relationships" id="259" r:id="Rfc09dec61a0e4122"/>
    <p:sldId xmlns:r="http://schemas.openxmlformats.org/officeDocument/2006/relationships" id="260" r:id="Rd76c4cd240bc46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be75b7d7a2468b" /><Relationship Type="http://schemas.openxmlformats.org/officeDocument/2006/relationships/slide" Target="/ppt/slides/slide1.xml" Id="Rf378dd4091594a84" /><Relationship Type="http://schemas.openxmlformats.org/officeDocument/2006/relationships/slide" Target="/ppt/slides/slide2.xml" Id="R984672926fa048d7" /><Relationship Type="http://schemas.openxmlformats.org/officeDocument/2006/relationships/slide" Target="/ppt/slides/slide3.xml" Id="R54ca353a9f834401" /><Relationship Type="http://schemas.openxmlformats.org/officeDocument/2006/relationships/slide" Target="/ppt/slides/slide4.xml" Id="Rfc09dec61a0e4122" /><Relationship Type="http://schemas.openxmlformats.org/officeDocument/2006/relationships/slide" Target="/ppt/slides/slide5.xml" Id="Rd76c4cd240bc46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139baef0543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f1d09bf5f482e" /><Relationship Type="http://schemas.openxmlformats.org/officeDocument/2006/relationships/theme" Target="/ppt/slideMasters/theme/theme1.xml" Id="Rf4579ee051314b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8f1d09bf5f48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2762d10e4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0a3beefef49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22fcdaad94f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2e33eebb04b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a2f73929347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LØRENSKOG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LØRENSKOG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LØRENSKOG KOMMUNE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LØRENSKOG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LØRENSKOG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LØRENSKOG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67934000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postmottak@lorenskog.kommune.no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www.lorenskog.kommune.no/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842 566 142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LØRENSKOG KOMMUNE</a:t>
            </a:r>
          </a:p>
        </p:txBody>
      </p:sp>
    </p:spTree>
  </p:cSld>
  <p:clrMapOvr>
    <a:masterClrMapping xmlns:a="http://schemas.openxmlformats.org/drawingml/2006/main"/>
  </p:clrMapOvr>
</p:sld>
</file>