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94e951aeda74b4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e6500acef7c450f"/>
  </p:sldMasterIdLst>
  <p:sldIdLst>
    <p:sldId xmlns:r="http://schemas.openxmlformats.org/officeDocument/2006/relationships" id="256" r:id="Rad09ed71379c4b9b"/>
    <p:sldId xmlns:r="http://schemas.openxmlformats.org/officeDocument/2006/relationships" id="257" r:id="R5a59894906f0458d"/>
    <p:sldId xmlns:r="http://schemas.openxmlformats.org/officeDocument/2006/relationships" id="258" r:id="R379f9d797668475c"/>
    <p:sldId xmlns:r="http://schemas.openxmlformats.org/officeDocument/2006/relationships" id="259" r:id="R0d247614aa3b445f"/>
    <p:sldId xmlns:r="http://schemas.openxmlformats.org/officeDocument/2006/relationships" id="260" r:id="Rec26798d5ed7498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6500acef7c450f" /><Relationship Type="http://schemas.openxmlformats.org/officeDocument/2006/relationships/slide" Target="/ppt/slides/slide1.xml" Id="Rad09ed71379c4b9b" /><Relationship Type="http://schemas.openxmlformats.org/officeDocument/2006/relationships/slide" Target="/ppt/slides/slide2.xml" Id="R5a59894906f0458d" /><Relationship Type="http://schemas.openxmlformats.org/officeDocument/2006/relationships/slide" Target="/ppt/slides/slide3.xml" Id="R379f9d797668475c" /><Relationship Type="http://schemas.openxmlformats.org/officeDocument/2006/relationships/slide" Target="/ppt/slides/slide4.xml" Id="R0d247614aa3b445f" /><Relationship Type="http://schemas.openxmlformats.org/officeDocument/2006/relationships/slide" Target="/ppt/slides/slide5.xml" Id="Rec26798d5ed7498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80cc2af51c476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4be1da83ee4b4e" /><Relationship Type="http://schemas.openxmlformats.org/officeDocument/2006/relationships/theme" Target="/ppt/slideMasters/theme/theme1.xml" Id="R2ba658133a2641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a4be1da83ee4b4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a8a2d9a985418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f64ca7560c4c5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ead9f28f1b445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dcbf71b59246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b3b53c9eba44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IBR-ELPROSJEKT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IBR-ELPROSJEKT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IBR-ELPROSJEKT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IBR-ELPROSJEKT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IBR-ELPROSJEKT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IBR-ELPROSJEKT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841 812 352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IBR-ELPROSJEKT AS</a:t>
            </a:r>
          </a:p>
        </p:txBody>
      </p:sp>
    </p:spTree>
  </p:cSld>
  <p:clrMapOvr>
    <a:masterClrMapping xmlns:a="http://schemas.openxmlformats.org/drawingml/2006/main"/>
  </p:clrMapOvr>
</p:sld>
</file>