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ea3fc6c44445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a432dff75b4e90"/>
  </p:sldMasterIdLst>
  <p:sldIdLst>
    <p:sldId xmlns:r="http://schemas.openxmlformats.org/officeDocument/2006/relationships" id="256" r:id="R3200ab2d7d1b4f88"/>
    <p:sldId xmlns:r="http://schemas.openxmlformats.org/officeDocument/2006/relationships" id="257" r:id="Rb0cee221c17b4d6d"/>
    <p:sldId xmlns:r="http://schemas.openxmlformats.org/officeDocument/2006/relationships" id="258" r:id="Rf7b2cb3da0824b7f"/>
    <p:sldId xmlns:r="http://schemas.openxmlformats.org/officeDocument/2006/relationships" id="259" r:id="Rba27bfceda464c38"/>
    <p:sldId xmlns:r="http://schemas.openxmlformats.org/officeDocument/2006/relationships" id="260" r:id="Rfd34098f98414c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a432dff75b4e90" /><Relationship Type="http://schemas.openxmlformats.org/officeDocument/2006/relationships/slide" Target="/ppt/slides/slide1.xml" Id="R3200ab2d7d1b4f88" /><Relationship Type="http://schemas.openxmlformats.org/officeDocument/2006/relationships/slide" Target="/ppt/slides/slide2.xml" Id="Rb0cee221c17b4d6d" /><Relationship Type="http://schemas.openxmlformats.org/officeDocument/2006/relationships/slide" Target="/ppt/slides/slide3.xml" Id="Rf7b2cb3da0824b7f" /><Relationship Type="http://schemas.openxmlformats.org/officeDocument/2006/relationships/slide" Target="/ppt/slides/slide4.xml" Id="Rba27bfceda464c38" /><Relationship Type="http://schemas.openxmlformats.org/officeDocument/2006/relationships/slide" Target="/ppt/slides/slide5.xml" Id="Rfd34098f98414c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4eb9f4e43146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b764f8c294fa7" /><Relationship Type="http://schemas.openxmlformats.org/officeDocument/2006/relationships/theme" Target="/ppt/slideMasters/theme/theme1.xml" Id="Rf85f9181d4cf4a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6b764f8c294f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8b55075d642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e43030c3746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0953f390545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06816db1643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59f659e0e47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DU STORE ALPAKKA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 STORE ALPAKKA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 STORE ALPAKKA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 STORE ALPAKKA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 STORE ALPAKKA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 STORE ALPAKKA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841 775 902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DU STORE ALPAKKA AS</a:t>
            </a:r>
          </a:p>
        </p:txBody>
      </p:sp>
    </p:spTree>
  </p:cSld>
  <p:clrMapOvr>
    <a:masterClrMapping xmlns:a="http://schemas.openxmlformats.org/drawingml/2006/main"/>
  </p:clrMapOvr>
</p:sld>
</file>