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f112b362c44e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b6fe555c904773"/>
  </p:sldMasterIdLst>
  <p:sldIdLst>
    <p:sldId xmlns:r="http://schemas.openxmlformats.org/officeDocument/2006/relationships" id="256" r:id="R5eede27ac1b14efa"/>
    <p:sldId xmlns:r="http://schemas.openxmlformats.org/officeDocument/2006/relationships" id="257" r:id="Rcb6ccfbd01c34f99"/>
    <p:sldId xmlns:r="http://schemas.openxmlformats.org/officeDocument/2006/relationships" id="258" r:id="Rdecb1b6f38f74731"/>
    <p:sldId xmlns:r="http://schemas.openxmlformats.org/officeDocument/2006/relationships" id="259" r:id="Rd36e1216940e4b93"/>
    <p:sldId xmlns:r="http://schemas.openxmlformats.org/officeDocument/2006/relationships" id="260" r:id="R7e1306f84c644265"/>
    <p:sldId xmlns:r="http://schemas.openxmlformats.org/officeDocument/2006/relationships" id="261" r:id="R9dd07a6c545e49b0"/>
    <p:sldId xmlns:r="http://schemas.openxmlformats.org/officeDocument/2006/relationships" id="262" r:id="Rd11516ec3d5e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6fe555c904773" /><Relationship Type="http://schemas.openxmlformats.org/officeDocument/2006/relationships/slide" Target="/ppt/slides/slide1.xml" Id="R5eede27ac1b14efa" /><Relationship Type="http://schemas.openxmlformats.org/officeDocument/2006/relationships/slide" Target="/ppt/slides/slide2.xml" Id="Rcb6ccfbd01c34f99" /><Relationship Type="http://schemas.openxmlformats.org/officeDocument/2006/relationships/slide" Target="/ppt/slides/slide3.xml" Id="Rdecb1b6f38f74731" /><Relationship Type="http://schemas.openxmlformats.org/officeDocument/2006/relationships/slide" Target="/ppt/slides/slide4.xml" Id="Rd36e1216940e4b93" /><Relationship Type="http://schemas.openxmlformats.org/officeDocument/2006/relationships/slide" Target="/ppt/slides/slide5.xml" Id="R7e1306f84c644265" /><Relationship Type="http://schemas.openxmlformats.org/officeDocument/2006/relationships/slide" Target="/ppt/slides/slide6.xml" Id="R9dd07a6c545e49b0" /><Relationship Type="http://schemas.openxmlformats.org/officeDocument/2006/relationships/slide" Target="/ppt/slides/slide7.xml" Id="Rd11516ec3d5e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3a63c108e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8a4dfcfcf48f3" /><Relationship Type="http://schemas.openxmlformats.org/officeDocument/2006/relationships/theme" Target="/ppt/slideMasters/theme/theme1.xml" Id="R18ea999c831d4e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8a4dfcfcf48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3f8bdc0294e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fb8a46f30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3484e9cd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235eced7649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af01d8e0745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80eb9249344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f586c579f46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Ingeniørene Seim &amp; Hultgreen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Ingeniørene Seim &amp; Hultgreen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Ingeniørene Seim &amp; Hultgreen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Ingeniørene Seim &amp; Hultgreen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Ingeniørene Seim &amp; Hultgreen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Ingeniørene Seim &amp; Hultgreen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23 040 608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324 868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4 207 536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10 569 649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Ingeniørene Seim &amp; Hultgreen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Ingeniørene Seim &amp; Hultgreen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840 799 522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Ingeniørene Seim &amp; Hultgreen A/S</a:t>
            </a:r>
          </a:p>
        </p:txBody>
      </p:sp>
    </p:spTree>
  </p:cSld>
  <p:clrMapOvr>
    <a:masterClrMapping xmlns:a="http://schemas.openxmlformats.org/drawingml/2006/main"/>
  </p:clrMapOvr>
</p:sld>
</file>