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9f04f2017243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59bd6c36f14db5"/>
  </p:sldMasterIdLst>
  <p:sldIdLst>
    <p:sldId xmlns:r="http://schemas.openxmlformats.org/officeDocument/2006/relationships" id="256" r:id="R3a8402fcc2d64d70"/>
    <p:sldId xmlns:r="http://schemas.openxmlformats.org/officeDocument/2006/relationships" id="257" r:id="R6d7e469b4e224d32"/>
    <p:sldId xmlns:r="http://schemas.openxmlformats.org/officeDocument/2006/relationships" id="258" r:id="R3bc407e5b3b04af2"/>
    <p:sldId xmlns:r="http://schemas.openxmlformats.org/officeDocument/2006/relationships" id="259" r:id="Rf0e2c8ec674244d4"/>
    <p:sldId xmlns:r="http://schemas.openxmlformats.org/officeDocument/2006/relationships" id="260" r:id="R539d2b5740134b19"/>
    <p:sldId xmlns:r="http://schemas.openxmlformats.org/officeDocument/2006/relationships" id="261" r:id="R3a0e5204fca0469b"/>
    <p:sldId xmlns:r="http://schemas.openxmlformats.org/officeDocument/2006/relationships" id="262" r:id="R2e83516441da4b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59bd6c36f14db5" /><Relationship Type="http://schemas.openxmlformats.org/officeDocument/2006/relationships/slide" Target="/ppt/slides/slide1.xml" Id="R3a8402fcc2d64d70" /><Relationship Type="http://schemas.openxmlformats.org/officeDocument/2006/relationships/slide" Target="/ppt/slides/slide2.xml" Id="R6d7e469b4e224d32" /><Relationship Type="http://schemas.openxmlformats.org/officeDocument/2006/relationships/slide" Target="/ppt/slides/slide3.xml" Id="R3bc407e5b3b04af2" /><Relationship Type="http://schemas.openxmlformats.org/officeDocument/2006/relationships/slide" Target="/ppt/slides/slide4.xml" Id="Rf0e2c8ec674244d4" /><Relationship Type="http://schemas.openxmlformats.org/officeDocument/2006/relationships/slide" Target="/ppt/slides/slide5.xml" Id="R539d2b5740134b19" /><Relationship Type="http://schemas.openxmlformats.org/officeDocument/2006/relationships/slide" Target="/ppt/slides/slide6.xml" Id="R3a0e5204fca0469b" /><Relationship Type="http://schemas.openxmlformats.org/officeDocument/2006/relationships/slide" Target="/ppt/slides/slide7.xml" Id="R2e83516441da4b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03c35e9ea749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a432c8deb24e14" /><Relationship Type="http://schemas.openxmlformats.org/officeDocument/2006/relationships/theme" Target="/ppt/slideMasters/theme/theme1.xml" Id="R94ace22bf3f141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a432c8deb24e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ce3aa70add44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66b67859504b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0287f638e14c5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785044137d4d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c28666d55447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485c2206dd40f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26eb0bf76049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REM MARINE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 MARINE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REM MARINE AS ble etablert [år] og holder til i Fosnavåg.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 MARINE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 MARINE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 MARINE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2 566 097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1 423 153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30 823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1 819 458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23 147 215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 MARINE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SR MARINE II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 MARINE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 MARINE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6092 Fosnavåg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70088835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839 611 722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 MARINE AS</a:t>
            </a:r>
          </a:p>
        </p:txBody>
      </p:sp>
    </p:spTree>
  </p:cSld>
  <p:clrMapOvr>
    <a:masterClrMapping xmlns:a="http://schemas.openxmlformats.org/drawingml/2006/main"/>
  </p:clrMapOvr>
</p:sld>
</file>