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d7bc52371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088bfefa94461"/>
  </p:sldMasterIdLst>
  <p:sldIdLst>
    <p:sldId xmlns:r="http://schemas.openxmlformats.org/officeDocument/2006/relationships" id="256" r:id="Rd70d0fddb4d9496e"/>
    <p:sldId xmlns:r="http://schemas.openxmlformats.org/officeDocument/2006/relationships" id="257" r:id="R11e38f63a83c4e33"/>
    <p:sldId xmlns:r="http://schemas.openxmlformats.org/officeDocument/2006/relationships" id="258" r:id="Rcbba017318014ebd"/>
    <p:sldId xmlns:r="http://schemas.openxmlformats.org/officeDocument/2006/relationships" id="259" r:id="Rf1ff119d39a94168"/>
    <p:sldId xmlns:r="http://schemas.openxmlformats.org/officeDocument/2006/relationships" id="260" r:id="Rb13fa6cacb8e4ed2"/>
    <p:sldId xmlns:r="http://schemas.openxmlformats.org/officeDocument/2006/relationships" id="261" r:id="Re03b6d0732f14a4d"/>
    <p:sldId xmlns:r="http://schemas.openxmlformats.org/officeDocument/2006/relationships" id="262" r:id="Re9490bc6043b4c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088bfefa94461" /><Relationship Type="http://schemas.openxmlformats.org/officeDocument/2006/relationships/slide" Target="/ppt/slides/slide1.xml" Id="Rd70d0fddb4d9496e" /><Relationship Type="http://schemas.openxmlformats.org/officeDocument/2006/relationships/slide" Target="/ppt/slides/slide2.xml" Id="R11e38f63a83c4e33" /><Relationship Type="http://schemas.openxmlformats.org/officeDocument/2006/relationships/slide" Target="/ppt/slides/slide3.xml" Id="Rcbba017318014ebd" /><Relationship Type="http://schemas.openxmlformats.org/officeDocument/2006/relationships/slide" Target="/ppt/slides/slide4.xml" Id="Rf1ff119d39a94168" /><Relationship Type="http://schemas.openxmlformats.org/officeDocument/2006/relationships/slide" Target="/ppt/slides/slide5.xml" Id="Rb13fa6cacb8e4ed2" /><Relationship Type="http://schemas.openxmlformats.org/officeDocument/2006/relationships/slide" Target="/ppt/slides/slide6.xml" Id="Re03b6d0732f14a4d" /><Relationship Type="http://schemas.openxmlformats.org/officeDocument/2006/relationships/slide" Target="/ppt/slides/slide7.xml" Id="Re9490bc6043b4c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aaff01cdd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518f3dc7419b" /><Relationship Type="http://schemas.openxmlformats.org/officeDocument/2006/relationships/theme" Target="/ppt/slideMasters/theme/theme1.xml" Id="Rc3fe8bb36c6d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1d518f3dc7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373c918ad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a2883d597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9386200594c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9dcb89765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05e11173b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cfc0b492944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a8be4901446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HANS PETTER HOVELSEN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HANS PETTER HOVELSEN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350 160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10 319 326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25 592 202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HOVELSEN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HOVELSEN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Spinneriveien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1632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838 454 682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PETTER HOVELSEN AS</a:t>
            </a:r>
          </a:p>
        </p:txBody>
      </p:sp>
    </p:spTree>
  </p:cSld>
  <p:clrMapOvr>
    <a:masterClrMapping xmlns:a="http://schemas.openxmlformats.org/drawingml/2006/main"/>
  </p:clrMapOvr>
</p:sld>
</file>