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029cfc1dd541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c899614620424a"/>
  </p:sldMasterIdLst>
  <p:sldIdLst>
    <p:sldId xmlns:r="http://schemas.openxmlformats.org/officeDocument/2006/relationships" id="256" r:id="R557d39cc460443bc"/>
    <p:sldId xmlns:r="http://schemas.openxmlformats.org/officeDocument/2006/relationships" id="257" r:id="R2693d3dde8d64aa6"/>
    <p:sldId xmlns:r="http://schemas.openxmlformats.org/officeDocument/2006/relationships" id="258" r:id="R3501a00e2b254804"/>
    <p:sldId xmlns:r="http://schemas.openxmlformats.org/officeDocument/2006/relationships" id="259" r:id="Ref8fab0857284180"/>
    <p:sldId xmlns:r="http://schemas.openxmlformats.org/officeDocument/2006/relationships" id="260" r:id="Rafac3a88cbe749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c899614620424a" /><Relationship Type="http://schemas.openxmlformats.org/officeDocument/2006/relationships/slide" Target="/ppt/slides/slide1.xml" Id="R557d39cc460443bc" /><Relationship Type="http://schemas.openxmlformats.org/officeDocument/2006/relationships/slide" Target="/ppt/slides/slide2.xml" Id="R2693d3dde8d64aa6" /><Relationship Type="http://schemas.openxmlformats.org/officeDocument/2006/relationships/slide" Target="/ppt/slides/slide3.xml" Id="R3501a00e2b254804" /><Relationship Type="http://schemas.openxmlformats.org/officeDocument/2006/relationships/slide" Target="/ppt/slides/slide4.xml" Id="Ref8fab0857284180" /><Relationship Type="http://schemas.openxmlformats.org/officeDocument/2006/relationships/slide" Target="/ppt/slides/slide5.xml" Id="Rafac3a88cbe749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38832525304d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390eb0d7041f2" /><Relationship Type="http://schemas.openxmlformats.org/officeDocument/2006/relationships/theme" Target="/ppt/slideMasters/theme/theme1.xml" Id="R9224295d2cff4a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7390eb0d7041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055ff050b4b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b46d827824b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12d9f0c944e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e3748522943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a6ab2658e4a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AALESUND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AALESUND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AALESUND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AALESUND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AALESUND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AALESUND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838 340 792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AALESUND AS</a:t>
            </a:r>
          </a:p>
        </p:txBody>
      </p:sp>
    </p:spTree>
  </p:cSld>
  <p:clrMapOvr>
    <a:masterClrMapping xmlns:a="http://schemas.openxmlformats.org/drawingml/2006/main"/>
  </p:clrMapOvr>
</p:sld>
</file>