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a0513ae12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f9b27dde04eae"/>
  </p:sldMasterIdLst>
  <p:sldIdLst>
    <p:sldId xmlns:r="http://schemas.openxmlformats.org/officeDocument/2006/relationships" id="256" r:id="R9b14c31c009d4e18"/>
    <p:sldId xmlns:r="http://schemas.openxmlformats.org/officeDocument/2006/relationships" id="257" r:id="R34f1bafeb43c4fd4"/>
    <p:sldId xmlns:r="http://schemas.openxmlformats.org/officeDocument/2006/relationships" id="258" r:id="R8d52eafec03d4db7"/>
    <p:sldId xmlns:r="http://schemas.openxmlformats.org/officeDocument/2006/relationships" id="259" r:id="R0c667aa9fe544139"/>
    <p:sldId xmlns:r="http://schemas.openxmlformats.org/officeDocument/2006/relationships" id="260" r:id="Ra5497c80972f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f9b27dde04eae" /><Relationship Type="http://schemas.openxmlformats.org/officeDocument/2006/relationships/slide" Target="/ppt/slides/slide1.xml" Id="R9b14c31c009d4e18" /><Relationship Type="http://schemas.openxmlformats.org/officeDocument/2006/relationships/slide" Target="/ppt/slides/slide2.xml" Id="R34f1bafeb43c4fd4" /><Relationship Type="http://schemas.openxmlformats.org/officeDocument/2006/relationships/slide" Target="/ppt/slides/slide3.xml" Id="R8d52eafec03d4db7" /><Relationship Type="http://schemas.openxmlformats.org/officeDocument/2006/relationships/slide" Target="/ppt/slides/slide4.xml" Id="R0c667aa9fe544139" /><Relationship Type="http://schemas.openxmlformats.org/officeDocument/2006/relationships/slide" Target="/ppt/slides/slide5.xml" Id="Ra5497c80972f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1020c0f7e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b5256acd0448b" /><Relationship Type="http://schemas.openxmlformats.org/officeDocument/2006/relationships/theme" Target="/ppt/slideMasters/theme/theme1.xml" Id="Rc375d69f1084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fb5256acd0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273201b9f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bb17930a3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c1c1f49c0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c64f04aba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9cf36ca2e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838 220 002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AS</a:t>
            </a:r>
          </a:p>
        </p:txBody>
      </p:sp>
    </p:spTree>
  </p:cSld>
  <p:clrMapOvr>
    <a:masterClrMapping xmlns:a="http://schemas.openxmlformats.org/drawingml/2006/main"/>
  </p:clrMapOvr>
</p:sld>
</file>