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7e69c1b5e647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6d18817d5f4f6c"/>
  </p:sldMasterIdLst>
  <p:sldIdLst>
    <p:sldId xmlns:r="http://schemas.openxmlformats.org/officeDocument/2006/relationships" id="256" r:id="Rf7bb48f44ee140a9"/>
    <p:sldId xmlns:r="http://schemas.openxmlformats.org/officeDocument/2006/relationships" id="257" r:id="R7bffc938ea054d25"/>
    <p:sldId xmlns:r="http://schemas.openxmlformats.org/officeDocument/2006/relationships" id="258" r:id="R0069103839a8472f"/>
    <p:sldId xmlns:r="http://schemas.openxmlformats.org/officeDocument/2006/relationships" id="259" r:id="Rb35dbea90d164a83"/>
    <p:sldId xmlns:r="http://schemas.openxmlformats.org/officeDocument/2006/relationships" id="260" r:id="R8dcace269f3e4473"/>
    <p:sldId xmlns:r="http://schemas.openxmlformats.org/officeDocument/2006/relationships" id="261" r:id="R5fda777ece0943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d18817d5f4f6c" /><Relationship Type="http://schemas.openxmlformats.org/officeDocument/2006/relationships/slide" Target="/ppt/slides/slide1.xml" Id="Rf7bb48f44ee140a9" /><Relationship Type="http://schemas.openxmlformats.org/officeDocument/2006/relationships/slide" Target="/ppt/slides/slide2.xml" Id="R7bffc938ea054d25" /><Relationship Type="http://schemas.openxmlformats.org/officeDocument/2006/relationships/slide" Target="/ppt/slides/slide3.xml" Id="R0069103839a8472f" /><Relationship Type="http://schemas.openxmlformats.org/officeDocument/2006/relationships/slide" Target="/ppt/slides/slide4.xml" Id="Rb35dbea90d164a83" /><Relationship Type="http://schemas.openxmlformats.org/officeDocument/2006/relationships/slide" Target="/ppt/slides/slide5.xml" Id="R8dcace269f3e4473" /><Relationship Type="http://schemas.openxmlformats.org/officeDocument/2006/relationships/slide" Target="/ppt/slides/slide6.xml" Id="R5fda777ece0943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8c5a743724e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68b00d8eb469f" /><Relationship Type="http://schemas.openxmlformats.org/officeDocument/2006/relationships/theme" Target="/ppt/slideMasters/theme/theme1.xml" Id="Re611ab3520a949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a68b00d8eb46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703d310da48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4902f90c840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a7a3a37e447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48af1ad894e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32af2c85945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a7e16b1f54a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BYGGSERVICE AS ble etablert [år] og holder til i Sandvoll.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CENTA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HELGE MILJETEIG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BYGGSERVICE AS  –  13,2 %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TUNGESVIK  –  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NYBØ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ERLEND LJOSTVEIT  –  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Sandvollvegen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5452 Sandvoll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47 05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info@byggserviceas.com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837 909 902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BYGGSERVICE AS</a:t>
            </a:r>
          </a:p>
        </p:txBody>
      </p:sp>
    </p:spTree>
  </p:cSld>
  <p:clrMapOvr>
    <a:masterClrMapping xmlns:a="http://schemas.openxmlformats.org/drawingml/2006/main"/>
  </p:clrMapOvr>
</p:sld>
</file>