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cea30d066647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46c7b0793644ed"/>
  </p:sldMasterIdLst>
  <p:sldIdLst>
    <p:sldId xmlns:r="http://schemas.openxmlformats.org/officeDocument/2006/relationships" id="256" r:id="R6f2e30eebf844154"/>
    <p:sldId xmlns:r="http://schemas.openxmlformats.org/officeDocument/2006/relationships" id="257" r:id="Rd6209677a5b6443c"/>
    <p:sldId xmlns:r="http://schemas.openxmlformats.org/officeDocument/2006/relationships" id="258" r:id="R04eea17778f5467b"/>
    <p:sldId xmlns:r="http://schemas.openxmlformats.org/officeDocument/2006/relationships" id="259" r:id="Rb0bf0401071945c3"/>
    <p:sldId xmlns:r="http://schemas.openxmlformats.org/officeDocument/2006/relationships" id="260" r:id="R439f32941f3f4e9d"/>
    <p:sldId xmlns:r="http://schemas.openxmlformats.org/officeDocument/2006/relationships" id="261" r:id="Rc179775c6089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6c7b0793644ed" /><Relationship Type="http://schemas.openxmlformats.org/officeDocument/2006/relationships/slide" Target="/ppt/slides/slide1.xml" Id="R6f2e30eebf844154" /><Relationship Type="http://schemas.openxmlformats.org/officeDocument/2006/relationships/slide" Target="/ppt/slides/slide2.xml" Id="Rd6209677a5b6443c" /><Relationship Type="http://schemas.openxmlformats.org/officeDocument/2006/relationships/slide" Target="/ppt/slides/slide3.xml" Id="R04eea17778f5467b" /><Relationship Type="http://schemas.openxmlformats.org/officeDocument/2006/relationships/slide" Target="/ppt/slides/slide4.xml" Id="Rb0bf0401071945c3" /><Relationship Type="http://schemas.openxmlformats.org/officeDocument/2006/relationships/slide" Target="/ppt/slides/slide5.xml" Id="R439f32941f3f4e9d" /><Relationship Type="http://schemas.openxmlformats.org/officeDocument/2006/relationships/slide" Target="/ppt/slides/slide6.xml" Id="Rc179775c6089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988701b894e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84776fad5475d" /><Relationship Type="http://schemas.openxmlformats.org/officeDocument/2006/relationships/theme" Target="/ppt/slideMasters/theme/theme1.xml" Id="R9c73bfd4718f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384776fad5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ca9b1b020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3fa56f9f94b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c0cf7bb00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fb51e2c96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97d536d5541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284b129a40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KOLÅS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KOLÅS EFTF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OLSEN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MAGNE OLSEN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JARBRO SKIPPERUD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Bankegate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837 576 652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KOLÅS EFTF AS</a:t>
            </a:r>
          </a:p>
        </p:txBody>
      </p:sp>
    </p:spTree>
  </p:cSld>
  <p:clrMapOvr>
    <a:masterClrMapping xmlns:a="http://schemas.openxmlformats.org/drawingml/2006/main"/>
  </p:clrMapOvr>
</p:sld>
</file>