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34dc4354bb47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b8ed6268d2467f"/>
  </p:sldMasterIdLst>
  <p:sldIdLst>
    <p:sldId xmlns:r="http://schemas.openxmlformats.org/officeDocument/2006/relationships" id="256" r:id="Re90bbc34a8c24ceb"/>
    <p:sldId xmlns:r="http://schemas.openxmlformats.org/officeDocument/2006/relationships" id="257" r:id="R426613e751e64e2d"/>
    <p:sldId xmlns:r="http://schemas.openxmlformats.org/officeDocument/2006/relationships" id="258" r:id="Rdf69ff6bed3f4e76"/>
    <p:sldId xmlns:r="http://schemas.openxmlformats.org/officeDocument/2006/relationships" id="259" r:id="R562c85b42cdb4eb2"/>
    <p:sldId xmlns:r="http://schemas.openxmlformats.org/officeDocument/2006/relationships" id="260" r:id="R2998a84d9b7740e1"/>
    <p:sldId xmlns:r="http://schemas.openxmlformats.org/officeDocument/2006/relationships" id="261" r:id="R88eb87865f2642e0"/>
    <p:sldId xmlns:r="http://schemas.openxmlformats.org/officeDocument/2006/relationships" id="262" r:id="R76641ddfbfc744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b8ed6268d2467f" /><Relationship Type="http://schemas.openxmlformats.org/officeDocument/2006/relationships/slide" Target="/ppt/slides/slide1.xml" Id="Re90bbc34a8c24ceb" /><Relationship Type="http://schemas.openxmlformats.org/officeDocument/2006/relationships/slide" Target="/ppt/slides/slide2.xml" Id="R426613e751e64e2d" /><Relationship Type="http://schemas.openxmlformats.org/officeDocument/2006/relationships/slide" Target="/ppt/slides/slide3.xml" Id="Rdf69ff6bed3f4e76" /><Relationship Type="http://schemas.openxmlformats.org/officeDocument/2006/relationships/slide" Target="/ppt/slides/slide4.xml" Id="R562c85b42cdb4eb2" /><Relationship Type="http://schemas.openxmlformats.org/officeDocument/2006/relationships/slide" Target="/ppt/slides/slide5.xml" Id="R2998a84d9b7740e1" /><Relationship Type="http://schemas.openxmlformats.org/officeDocument/2006/relationships/slide" Target="/ppt/slides/slide6.xml" Id="R88eb87865f2642e0" /><Relationship Type="http://schemas.openxmlformats.org/officeDocument/2006/relationships/slide" Target="/ppt/slides/slide7.xml" Id="R76641ddfbfc744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ac77deb5fb47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690f59699541d1" /><Relationship Type="http://schemas.openxmlformats.org/officeDocument/2006/relationships/theme" Target="/ppt/slideMasters/theme/theme1.xml" Id="Rca0fbca0f9df41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690f59699541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129de8e544f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7920ee7f74d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9a8fc6f3e640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9ded487d9645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c41a8e7eb343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0352021d524a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238724066141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ZARA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ZARA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ZARA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ZARA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ZARA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ZARA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−1 551 637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2 176 020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18 731 123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20 246 859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ZARA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ERIKSAKS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ZARA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837 543 762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ZARA EIENDOM AS</a:t>
            </a:r>
          </a:p>
        </p:txBody>
      </p:sp>
    </p:spTree>
  </p:cSld>
  <p:clrMapOvr>
    <a:masterClrMapping xmlns:a="http://schemas.openxmlformats.org/drawingml/2006/main"/>
  </p:clrMapOvr>
</p:sld>
</file>