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8c7a73e99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7543dfded45da"/>
  </p:sldMasterIdLst>
  <p:sldIdLst>
    <p:sldId xmlns:r="http://schemas.openxmlformats.org/officeDocument/2006/relationships" id="256" r:id="R907e85c556774368"/>
    <p:sldId xmlns:r="http://schemas.openxmlformats.org/officeDocument/2006/relationships" id="257" r:id="Rcdaf0be440884bee"/>
    <p:sldId xmlns:r="http://schemas.openxmlformats.org/officeDocument/2006/relationships" id="258" r:id="R72f06bc875464412"/>
    <p:sldId xmlns:r="http://schemas.openxmlformats.org/officeDocument/2006/relationships" id="259" r:id="Rc21657c808c24c3c"/>
    <p:sldId xmlns:r="http://schemas.openxmlformats.org/officeDocument/2006/relationships" id="260" r:id="R87d3d559553149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7543dfded45da" /><Relationship Type="http://schemas.openxmlformats.org/officeDocument/2006/relationships/slide" Target="/ppt/slides/slide1.xml" Id="R907e85c556774368" /><Relationship Type="http://schemas.openxmlformats.org/officeDocument/2006/relationships/slide" Target="/ppt/slides/slide2.xml" Id="Rcdaf0be440884bee" /><Relationship Type="http://schemas.openxmlformats.org/officeDocument/2006/relationships/slide" Target="/ppt/slides/slide3.xml" Id="R72f06bc875464412" /><Relationship Type="http://schemas.openxmlformats.org/officeDocument/2006/relationships/slide" Target="/ppt/slides/slide4.xml" Id="Rc21657c808c24c3c" /><Relationship Type="http://schemas.openxmlformats.org/officeDocument/2006/relationships/slide" Target="/ppt/slides/slide5.xml" Id="R87d3d559553149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c75b7b49b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d33812e464e0a" /><Relationship Type="http://schemas.openxmlformats.org/officeDocument/2006/relationships/theme" Target="/ppt/slideMasters/theme/theme1.xml" Id="R6e35a76c9a40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d33812e464e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a94b779174f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a9e37cea6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d136964ba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563a838f145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c695ac54247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PKF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PKF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837 084 962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PKF REVISJON AS</a:t>
            </a:r>
          </a:p>
        </p:txBody>
      </p:sp>
    </p:spTree>
  </p:cSld>
  <p:clrMapOvr>
    <a:masterClrMapping xmlns:a="http://schemas.openxmlformats.org/drawingml/2006/main"/>
  </p:clrMapOvr>
</p:sld>
</file>