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5925ccbf1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309a4108b048b6"/>
  </p:sldMasterIdLst>
  <p:sldIdLst>
    <p:sldId xmlns:r="http://schemas.openxmlformats.org/officeDocument/2006/relationships" id="256" r:id="R9e358421b3c046f6"/>
    <p:sldId xmlns:r="http://schemas.openxmlformats.org/officeDocument/2006/relationships" id="257" r:id="R136caecd6aeb4cbc"/>
    <p:sldId xmlns:r="http://schemas.openxmlformats.org/officeDocument/2006/relationships" id="258" r:id="R7f7817999acd40c6"/>
    <p:sldId xmlns:r="http://schemas.openxmlformats.org/officeDocument/2006/relationships" id="259" r:id="R6de3505f8a514fcd"/>
    <p:sldId xmlns:r="http://schemas.openxmlformats.org/officeDocument/2006/relationships" id="260" r:id="Rd1b7a868a05a43e4"/>
    <p:sldId xmlns:r="http://schemas.openxmlformats.org/officeDocument/2006/relationships" id="261" r:id="R1796315dcd6c46fc"/>
    <p:sldId xmlns:r="http://schemas.openxmlformats.org/officeDocument/2006/relationships" id="262" r:id="R30d6abeb2fc3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09a4108b048b6" /><Relationship Type="http://schemas.openxmlformats.org/officeDocument/2006/relationships/slide" Target="/ppt/slides/slide1.xml" Id="R9e358421b3c046f6" /><Relationship Type="http://schemas.openxmlformats.org/officeDocument/2006/relationships/slide" Target="/ppt/slides/slide2.xml" Id="R136caecd6aeb4cbc" /><Relationship Type="http://schemas.openxmlformats.org/officeDocument/2006/relationships/slide" Target="/ppt/slides/slide3.xml" Id="R7f7817999acd40c6" /><Relationship Type="http://schemas.openxmlformats.org/officeDocument/2006/relationships/slide" Target="/ppt/slides/slide4.xml" Id="R6de3505f8a514fcd" /><Relationship Type="http://schemas.openxmlformats.org/officeDocument/2006/relationships/slide" Target="/ppt/slides/slide5.xml" Id="Rd1b7a868a05a43e4" /><Relationship Type="http://schemas.openxmlformats.org/officeDocument/2006/relationships/slide" Target="/ppt/slides/slide6.xml" Id="R1796315dcd6c46fc" /><Relationship Type="http://schemas.openxmlformats.org/officeDocument/2006/relationships/slide" Target="/ppt/slides/slide7.xml" Id="R30d6abeb2fc3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c9cc93e4f4d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f3b9c704a4b57" /><Relationship Type="http://schemas.openxmlformats.org/officeDocument/2006/relationships/theme" Target="/ppt/slideMasters/theme/theme1.xml" Id="R6bc4bc7981754a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f3b9c704a4b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362f05cbc44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413b1c19c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9fc87f69449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42090b3fa46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22bd190244b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5ed69624548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12444570947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 OG BETONG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107 793 990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8 381 003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8 127 184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25 329 237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49 749 267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LORENTSEN METTE G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LORENTSEN GEIR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8610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75126450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836 839 552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OG BETONG AS</a:t>
            </a:r>
          </a:p>
        </p:txBody>
      </p:sp>
    </p:spTree>
  </p:cSld>
  <p:clrMapOvr>
    <a:masterClrMapping xmlns:a="http://schemas.openxmlformats.org/drawingml/2006/main"/>
  </p:clrMapOvr>
</p:sld>
</file>