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113cd8e3ca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c563f3d3a44e2"/>
  </p:sldMasterIdLst>
  <p:sldIdLst>
    <p:sldId xmlns:r="http://schemas.openxmlformats.org/officeDocument/2006/relationships" id="256" r:id="Rc663cd41eeaa4f91"/>
    <p:sldId xmlns:r="http://schemas.openxmlformats.org/officeDocument/2006/relationships" id="257" r:id="R0b2240db426b4608"/>
    <p:sldId xmlns:r="http://schemas.openxmlformats.org/officeDocument/2006/relationships" id="258" r:id="R3d29f92451ee4c0e"/>
    <p:sldId xmlns:r="http://schemas.openxmlformats.org/officeDocument/2006/relationships" id="259" r:id="Rfa62df5b269c45ea"/>
    <p:sldId xmlns:r="http://schemas.openxmlformats.org/officeDocument/2006/relationships" id="260" r:id="R97a08db480924924"/>
    <p:sldId xmlns:r="http://schemas.openxmlformats.org/officeDocument/2006/relationships" id="261" r:id="Ra3e84707adb84f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c563f3d3a44e2" /><Relationship Type="http://schemas.openxmlformats.org/officeDocument/2006/relationships/slide" Target="/ppt/slides/slide1.xml" Id="Rc663cd41eeaa4f91" /><Relationship Type="http://schemas.openxmlformats.org/officeDocument/2006/relationships/slide" Target="/ppt/slides/slide2.xml" Id="R0b2240db426b4608" /><Relationship Type="http://schemas.openxmlformats.org/officeDocument/2006/relationships/slide" Target="/ppt/slides/slide3.xml" Id="R3d29f92451ee4c0e" /><Relationship Type="http://schemas.openxmlformats.org/officeDocument/2006/relationships/slide" Target="/ppt/slides/slide4.xml" Id="Rfa62df5b269c45ea" /><Relationship Type="http://schemas.openxmlformats.org/officeDocument/2006/relationships/slide" Target="/ppt/slides/slide5.xml" Id="R97a08db480924924" /><Relationship Type="http://schemas.openxmlformats.org/officeDocument/2006/relationships/slide" Target="/ppt/slides/slide6.xml" Id="Ra3e84707adb84f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448e3df0b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980f592e24e96" /><Relationship Type="http://schemas.openxmlformats.org/officeDocument/2006/relationships/theme" Target="/ppt/slideMasters/theme/theme1.xml" Id="R33d914257ab145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f980f592e2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9643e2190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12b86dcf342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bc213a933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c4501069b49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ed42b74e54f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ffa75b1b641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 IGLAND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IGLAND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KROSSHØL IGLAND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Myråsen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836 765 702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