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17acb5016014d9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e595ebd6f774054"/>
  </p:sldMasterIdLst>
  <p:sldIdLst>
    <p:sldId xmlns:r="http://schemas.openxmlformats.org/officeDocument/2006/relationships" id="256" r:id="Rfbea57cd4b3142fd"/>
    <p:sldId xmlns:r="http://schemas.openxmlformats.org/officeDocument/2006/relationships" id="257" r:id="R08adda23dc4d4f5d"/>
    <p:sldId xmlns:r="http://schemas.openxmlformats.org/officeDocument/2006/relationships" id="258" r:id="Re8968ffd0bdc4fd2"/>
    <p:sldId xmlns:r="http://schemas.openxmlformats.org/officeDocument/2006/relationships" id="259" r:id="R4732dd6858014813"/>
    <p:sldId xmlns:r="http://schemas.openxmlformats.org/officeDocument/2006/relationships" id="260" r:id="R5554b80dce7a41b6"/>
    <p:sldId xmlns:r="http://schemas.openxmlformats.org/officeDocument/2006/relationships" id="261" r:id="R9b95376a42564a80"/>
    <p:sldId xmlns:r="http://schemas.openxmlformats.org/officeDocument/2006/relationships" id="262" r:id="R3b924b8422f348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595ebd6f774054" /><Relationship Type="http://schemas.openxmlformats.org/officeDocument/2006/relationships/slide" Target="/ppt/slides/slide1.xml" Id="Rfbea57cd4b3142fd" /><Relationship Type="http://schemas.openxmlformats.org/officeDocument/2006/relationships/slide" Target="/ppt/slides/slide2.xml" Id="R08adda23dc4d4f5d" /><Relationship Type="http://schemas.openxmlformats.org/officeDocument/2006/relationships/slide" Target="/ppt/slides/slide3.xml" Id="Re8968ffd0bdc4fd2" /><Relationship Type="http://schemas.openxmlformats.org/officeDocument/2006/relationships/slide" Target="/ppt/slides/slide4.xml" Id="R4732dd6858014813" /><Relationship Type="http://schemas.openxmlformats.org/officeDocument/2006/relationships/slide" Target="/ppt/slides/slide5.xml" Id="R5554b80dce7a41b6" /><Relationship Type="http://schemas.openxmlformats.org/officeDocument/2006/relationships/slide" Target="/ppt/slides/slide6.xml" Id="R9b95376a42564a80" /><Relationship Type="http://schemas.openxmlformats.org/officeDocument/2006/relationships/slide" Target="/ppt/slides/slide7.xml" Id="R3b924b8422f348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e67a3cfca4b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1aa88f09dc4083" /><Relationship Type="http://schemas.openxmlformats.org/officeDocument/2006/relationships/theme" Target="/ppt/slideMasters/theme/theme1.xml" Id="Ref12d08f536f41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c1aa88f09dc40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e984936c24b2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1e7fbbd12f4ee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70b32acb7c49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0292643834c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5b4a83552b4b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cbb33da63146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ad4ee8a68f4fc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PC SUPPORT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 SUPPORT EIENDOM AS ble etablert [år] og holder til i Sykkylven.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2 602 738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612 264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15 252 378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34 423 711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34 988 486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SBW INVEST II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WELLINVEST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Ullavikvegen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6230 Sykkylven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24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836 734 912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 SUPPORT EIENDOM AS</a:t>
            </a:r>
          </a:p>
        </p:txBody>
      </p:sp>
    </p:spTree>
  </p:cSld>
  <p:clrMapOvr>
    <a:masterClrMapping xmlns:a="http://schemas.openxmlformats.org/drawingml/2006/main"/>
  </p:clrMapOvr>
</p:sld>
</file>