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d9c6892b2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bdfa6f760438a"/>
  </p:sldMasterIdLst>
  <p:sldIdLst>
    <p:sldId xmlns:r="http://schemas.openxmlformats.org/officeDocument/2006/relationships" id="256" r:id="R47c543ca78734c03"/>
    <p:sldId xmlns:r="http://schemas.openxmlformats.org/officeDocument/2006/relationships" id="257" r:id="R43ca6f7ee2294b80"/>
    <p:sldId xmlns:r="http://schemas.openxmlformats.org/officeDocument/2006/relationships" id="258" r:id="Rd59e8031a4ef4e0f"/>
    <p:sldId xmlns:r="http://schemas.openxmlformats.org/officeDocument/2006/relationships" id="259" r:id="Rc922e01964d541ff"/>
    <p:sldId xmlns:r="http://schemas.openxmlformats.org/officeDocument/2006/relationships" id="260" r:id="Rb9324dc4d2a247b1"/>
    <p:sldId xmlns:r="http://schemas.openxmlformats.org/officeDocument/2006/relationships" id="261" r:id="Rb480577a38f2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bdfa6f760438a" /><Relationship Type="http://schemas.openxmlformats.org/officeDocument/2006/relationships/slide" Target="/ppt/slides/slide1.xml" Id="R47c543ca78734c03" /><Relationship Type="http://schemas.openxmlformats.org/officeDocument/2006/relationships/slide" Target="/ppt/slides/slide2.xml" Id="R43ca6f7ee2294b80" /><Relationship Type="http://schemas.openxmlformats.org/officeDocument/2006/relationships/slide" Target="/ppt/slides/slide3.xml" Id="Rd59e8031a4ef4e0f" /><Relationship Type="http://schemas.openxmlformats.org/officeDocument/2006/relationships/slide" Target="/ppt/slides/slide4.xml" Id="Rc922e01964d541ff" /><Relationship Type="http://schemas.openxmlformats.org/officeDocument/2006/relationships/slide" Target="/ppt/slides/slide5.xml" Id="Rb9324dc4d2a247b1" /><Relationship Type="http://schemas.openxmlformats.org/officeDocument/2006/relationships/slide" Target="/ppt/slides/slide6.xml" Id="Rb480577a38f2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03bd1f5bb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b8d5e7d843d8" /><Relationship Type="http://schemas.openxmlformats.org/officeDocument/2006/relationships/theme" Target="/ppt/slideMasters/theme/theme1.xml" Id="R321d12df53e0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ab8d5e7d8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d7f623ea3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5ae0414d0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c7a0b99de43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35b5b4e7e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0bbd613c94b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c5462e92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TEV NEXUS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 NEXUS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836 727 592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