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5da866b70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efc4fae9ad46f0"/>
  </p:sldMasterIdLst>
  <p:sldIdLst>
    <p:sldId xmlns:r="http://schemas.openxmlformats.org/officeDocument/2006/relationships" id="256" r:id="R9187ffdd1b754ee5"/>
    <p:sldId xmlns:r="http://schemas.openxmlformats.org/officeDocument/2006/relationships" id="257" r:id="Rd2ba4554978947e3"/>
    <p:sldId xmlns:r="http://schemas.openxmlformats.org/officeDocument/2006/relationships" id="258" r:id="R545d35efcdb242ee"/>
    <p:sldId xmlns:r="http://schemas.openxmlformats.org/officeDocument/2006/relationships" id="259" r:id="R68b17428c55d4581"/>
    <p:sldId xmlns:r="http://schemas.openxmlformats.org/officeDocument/2006/relationships" id="260" r:id="R4cb41268a05c4fa0"/>
    <p:sldId xmlns:r="http://schemas.openxmlformats.org/officeDocument/2006/relationships" id="261" r:id="R4e880c8c320b4d8e"/>
    <p:sldId xmlns:r="http://schemas.openxmlformats.org/officeDocument/2006/relationships" id="262" r:id="R7a116b82d82b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efc4fae9ad46f0" /><Relationship Type="http://schemas.openxmlformats.org/officeDocument/2006/relationships/slide" Target="/ppt/slides/slide1.xml" Id="R9187ffdd1b754ee5" /><Relationship Type="http://schemas.openxmlformats.org/officeDocument/2006/relationships/slide" Target="/ppt/slides/slide2.xml" Id="Rd2ba4554978947e3" /><Relationship Type="http://schemas.openxmlformats.org/officeDocument/2006/relationships/slide" Target="/ppt/slides/slide3.xml" Id="R545d35efcdb242ee" /><Relationship Type="http://schemas.openxmlformats.org/officeDocument/2006/relationships/slide" Target="/ppt/slides/slide4.xml" Id="R68b17428c55d4581" /><Relationship Type="http://schemas.openxmlformats.org/officeDocument/2006/relationships/slide" Target="/ppt/slides/slide5.xml" Id="R4cb41268a05c4fa0" /><Relationship Type="http://schemas.openxmlformats.org/officeDocument/2006/relationships/slide" Target="/ppt/slides/slide6.xml" Id="R4e880c8c320b4d8e" /><Relationship Type="http://schemas.openxmlformats.org/officeDocument/2006/relationships/slide" Target="/ppt/slides/slide7.xml" Id="R7a116b82d82b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a113f7835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5d1044ab14d65" /><Relationship Type="http://schemas.openxmlformats.org/officeDocument/2006/relationships/theme" Target="/ppt/slideMasters/theme/theme1.xml" Id="R50322826218e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15d1044ab14d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442d856ee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4c0e6ab0446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087be501949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63ebd0ca4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a14f1e439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864e2142d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e4116c3a746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HÅVEMOEN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HÅVEMOEN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320 869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MAGNUS HÅVEMOEN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Pynten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836 518 632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HÅVEMOEN HOLDING AS</a:t>
            </a:r>
          </a:p>
        </p:txBody>
      </p:sp>
    </p:spTree>
  </p:cSld>
  <p:clrMapOvr>
    <a:masterClrMapping xmlns:a="http://schemas.openxmlformats.org/drawingml/2006/main"/>
  </p:clrMapOvr>
</p:sld>
</file>